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81" r:id="rId16"/>
    <p:sldId id="283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DCE701-BD99-46E7-B03D-666D37CD1375}" v="39" dt="2021-11-03T10:14:24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-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Haslhofer" userId="866afa689d7b321a" providerId="LiveId" clId="{F5DCE701-BD99-46E7-B03D-666D37CD1375}"/>
    <pc:docChg chg="custSel addSld delSld modSld sldOrd">
      <pc:chgData name="Stefan Haslhofer" userId="866afa689d7b321a" providerId="LiveId" clId="{F5DCE701-BD99-46E7-B03D-666D37CD1375}" dt="2021-11-03T10:14:26.451" v="139" actId="478"/>
      <pc:docMkLst>
        <pc:docMk/>
      </pc:docMkLst>
      <pc:sldChg chg="delSp mod">
        <pc:chgData name="Stefan Haslhofer" userId="866afa689d7b321a" providerId="LiveId" clId="{F5DCE701-BD99-46E7-B03D-666D37CD1375}" dt="2021-11-03T10:12:31.299" v="132" actId="478"/>
        <pc:sldMkLst>
          <pc:docMk/>
          <pc:sldMk cId="506717811" sldId="268"/>
        </pc:sldMkLst>
        <pc:graphicFrameChg chg="del">
          <ac:chgData name="Stefan Haslhofer" userId="866afa689d7b321a" providerId="LiveId" clId="{F5DCE701-BD99-46E7-B03D-666D37CD1375}" dt="2021-11-03T10:12:31.299" v="132" actId="478"/>
          <ac:graphicFrameMkLst>
            <pc:docMk/>
            <pc:sldMk cId="506717811" sldId="268"/>
            <ac:graphicFrameMk id="6" creationId="{41CEA54F-57E6-42CD-8B6E-D6A822C1F1D9}"/>
          </ac:graphicFrameMkLst>
        </pc:graphicFrameChg>
      </pc:sldChg>
      <pc:sldChg chg="modSp modTransition modAnim">
        <pc:chgData name="Stefan Haslhofer" userId="866afa689d7b321a" providerId="LiveId" clId="{F5DCE701-BD99-46E7-B03D-666D37CD1375}" dt="2021-11-03T10:12:01.773" v="131"/>
        <pc:sldMkLst>
          <pc:docMk/>
          <pc:sldMk cId="1369770400" sldId="270"/>
        </pc:sldMkLst>
        <pc:graphicFrameChg chg="mod">
          <ac:chgData name="Stefan Haslhofer" userId="866afa689d7b321a" providerId="LiveId" clId="{F5DCE701-BD99-46E7-B03D-666D37CD1375}" dt="2021-11-03T09:46:17.593" v="32" actId="113"/>
          <ac:graphicFrameMkLst>
            <pc:docMk/>
            <pc:sldMk cId="1369770400" sldId="270"/>
            <ac:graphicFrameMk id="7" creationId="{4A7B5DF9-14EF-4812-BEE1-4427C6DE75E0}"/>
          </ac:graphicFrameMkLst>
        </pc:graphicFrameChg>
      </pc:sldChg>
      <pc:sldChg chg="delSp modSp mod">
        <pc:chgData name="Stefan Haslhofer" userId="866afa689d7b321a" providerId="LiveId" clId="{F5DCE701-BD99-46E7-B03D-666D37CD1375}" dt="2021-11-03T10:14:26.451" v="139" actId="478"/>
        <pc:sldMkLst>
          <pc:docMk/>
          <pc:sldMk cId="1854368438" sldId="271"/>
        </pc:sldMkLst>
        <pc:graphicFrameChg chg="del mod">
          <ac:chgData name="Stefan Haslhofer" userId="866afa689d7b321a" providerId="LiveId" clId="{F5DCE701-BD99-46E7-B03D-666D37CD1375}" dt="2021-11-03T10:14:26.451" v="139" actId="478"/>
          <ac:graphicFrameMkLst>
            <pc:docMk/>
            <pc:sldMk cId="1854368438" sldId="271"/>
            <ac:graphicFrameMk id="16" creationId="{6F2E6530-09C7-412C-8253-DCA4940639DF}"/>
          </ac:graphicFrameMkLst>
        </pc:graphicFrameChg>
      </pc:sldChg>
      <pc:sldChg chg="add del">
        <pc:chgData name="Stefan Haslhofer" userId="866afa689d7b321a" providerId="LiveId" clId="{F5DCE701-BD99-46E7-B03D-666D37CD1375}" dt="2021-11-03T09:44:08.789" v="8" actId="47"/>
        <pc:sldMkLst>
          <pc:docMk/>
          <pc:sldMk cId="255296808" sldId="280"/>
        </pc:sldMkLst>
      </pc:sldChg>
      <pc:sldChg chg="delSp modSp add mod ord">
        <pc:chgData name="Stefan Haslhofer" userId="866afa689d7b321a" providerId="LiveId" clId="{F5DCE701-BD99-46E7-B03D-666D37CD1375}" dt="2021-11-03T10:13:35.570" v="133" actId="478"/>
        <pc:sldMkLst>
          <pc:docMk/>
          <pc:sldMk cId="4060595602" sldId="281"/>
        </pc:sldMkLst>
        <pc:spChg chg="mod">
          <ac:chgData name="Stefan Haslhofer" userId="866afa689d7b321a" providerId="LiveId" clId="{F5DCE701-BD99-46E7-B03D-666D37CD1375}" dt="2021-11-03T09:46:09.703" v="31" actId="20577"/>
          <ac:spMkLst>
            <pc:docMk/>
            <pc:sldMk cId="4060595602" sldId="281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0:34.901" v="53" actId="14100"/>
          <ac:graphicFrameMkLst>
            <pc:docMk/>
            <pc:sldMk cId="4060595602" sldId="281"/>
            <ac:graphicFrameMk id="5" creationId="{3063686A-1BF4-43CD-8577-D29FBF77EE02}"/>
          </ac:graphicFrameMkLst>
        </pc:graphicFrameChg>
        <pc:graphicFrameChg chg="del">
          <ac:chgData name="Stefan Haslhofer" userId="866afa689d7b321a" providerId="LiveId" clId="{F5DCE701-BD99-46E7-B03D-666D37CD1375}" dt="2021-11-03T10:13:35.570" v="133" actId="478"/>
          <ac:graphicFrameMkLst>
            <pc:docMk/>
            <pc:sldMk cId="4060595602" sldId="281"/>
            <ac:graphicFrameMk id="12" creationId="{7918D84D-876C-49F8-9A19-907BE8EE95C1}"/>
          </ac:graphicFrameMkLst>
        </pc:graphicFrameChg>
        <pc:graphicFrameChg chg="del">
          <ac:chgData name="Stefan Haslhofer" userId="866afa689d7b321a" providerId="LiveId" clId="{F5DCE701-BD99-46E7-B03D-666D37CD1375}" dt="2021-11-03T09:47:58.261" v="33" actId="478"/>
          <ac:graphicFrameMkLst>
            <pc:docMk/>
            <pc:sldMk cId="4060595602" sldId="281"/>
            <ac:graphicFrameMk id="14" creationId="{BEF2D5FA-A939-4D5F-85F6-F9C2D30AC797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09:55:07.277" v="86" actId="47"/>
        <pc:sldMkLst>
          <pc:docMk/>
          <pc:sldMk cId="1730929309" sldId="282"/>
        </pc:sldMkLst>
        <pc:spChg chg="mod">
          <ac:chgData name="Stefan Haslhofer" userId="866afa689d7b321a" providerId="LiveId" clId="{F5DCE701-BD99-46E7-B03D-666D37CD1375}" dt="2021-11-03T09:54:43.340" v="82" actId="20577"/>
          <ac:spMkLst>
            <pc:docMk/>
            <pc:sldMk cId="1730929309" sldId="282"/>
            <ac:spMk id="2" creationId="{BE4E3455-C436-473A-9769-1C5C3F313800}"/>
          </ac:spMkLst>
        </pc:spChg>
      </pc:sldChg>
      <pc:sldChg chg="addSp delSp modSp add mod">
        <pc:chgData name="Stefan Haslhofer" userId="866afa689d7b321a" providerId="LiveId" clId="{F5DCE701-BD99-46E7-B03D-666D37CD1375}" dt="2021-11-03T10:13:39.639" v="134" actId="478"/>
        <pc:sldMkLst>
          <pc:docMk/>
          <pc:sldMk cId="1805656899" sldId="283"/>
        </pc:sldMkLst>
        <pc:graphicFrameChg chg="mod">
          <ac:chgData name="Stefan Haslhofer" userId="866afa689d7b321a" providerId="LiveId" clId="{F5DCE701-BD99-46E7-B03D-666D37CD1375}" dt="2021-11-03T09:54:18.549" v="63" actId="1076"/>
          <ac:graphicFrameMkLst>
            <pc:docMk/>
            <pc:sldMk cId="1805656899" sldId="283"/>
            <ac:graphicFrameMk id="5" creationId="{3063686A-1BF4-43CD-8577-D29FBF77EE02}"/>
          </ac:graphicFrameMkLst>
        </pc:graphicFrameChg>
        <pc:graphicFrameChg chg="add del mod">
          <ac:chgData name="Stefan Haslhofer" userId="866afa689d7b321a" providerId="LiveId" clId="{F5DCE701-BD99-46E7-B03D-666D37CD1375}" dt="2021-11-03T09:51:02.113" v="56"/>
          <ac:graphicFrameMkLst>
            <pc:docMk/>
            <pc:sldMk cId="1805656899" sldId="283"/>
            <ac:graphicFrameMk id="6" creationId="{9C414278-A49A-4444-8525-9EF32ABDA536}"/>
          </ac:graphicFrameMkLst>
        </pc:graphicFrameChg>
        <pc:graphicFrameChg chg="del">
          <ac:chgData name="Stefan Haslhofer" userId="866afa689d7b321a" providerId="LiveId" clId="{F5DCE701-BD99-46E7-B03D-666D37CD1375}" dt="2021-11-03T10:13:39.639" v="134" actId="478"/>
          <ac:graphicFrameMkLst>
            <pc:docMk/>
            <pc:sldMk cId="1805656899" sldId="283"/>
            <ac:graphicFrameMk id="12" creationId="{7918D84D-876C-49F8-9A19-907BE8EE95C1}"/>
          </ac:graphicFrameMkLst>
        </pc:graphicFrameChg>
      </pc:sldChg>
      <pc:sldChg chg="modSp add del mod ord">
        <pc:chgData name="Stefan Haslhofer" userId="866afa689d7b321a" providerId="LiveId" clId="{F5DCE701-BD99-46E7-B03D-666D37CD1375}" dt="2021-11-03T10:02:12.665" v="126" actId="47"/>
        <pc:sldMkLst>
          <pc:docMk/>
          <pc:sldMk cId="42560855" sldId="284"/>
        </pc:sldMkLst>
        <pc:spChg chg="mod">
          <ac:chgData name="Stefan Haslhofer" userId="866afa689d7b321a" providerId="LiveId" clId="{F5DCE701-BD99-46E7-B03D-666D37CD1375}" dt="2021-11-03T09:55:17.492" v="105" actId="20577"/>
          <ac:spMkLst>
            <pc:docMk/>
            <pc:sldMk cId="42560855" sldId="284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9:16.382" v="121" actId="1076"/>
          <ac:graphicFrameMkLst>
            <pc:docMk/>
            <pc:sldMk cId="42560855" sldId="284"/>
            <ac:graphicFrameMk id="5" creationId="{3063686A-1BF4-43CD-8577-D29FBF77EE02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10:02:15.063" v="127" actId="47"/>
        <pc:sldMkLst>
          <pc:docMk/>
          <pc:sldMk cId="2073316917" sldId="285"/>
        </pc:sldMkLst>
        <pc:graphicFrameChg chg="mod">
          <ac:chgData name="Stefan Haslhofer" userId="866afa689d7b321a" providerId="LiveId" clId="{F5DCE701-BD99-46E7-B03D-666D37CD1375}" dt="2021-11-03T09:59:38.173" v="125" actId="1076"/>
          <ac:graphicFrameMkLst>
            <pc:docMk/>
            <pc:sldMk cId="2073316917" sldId="285"/>
            <ac:graphicFrameMk id="5" creationId="{3063686A-1BF4-43CD-8577-D29FBF77EE02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9095CA-D733-4883-A099-10112A06EBB7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08CF15-D1B6-4656-960B-889500AF2510}">
      <dgm:prSet/>
      <dgm:spPr/>
      <dgm:t>
        <a:bodyPr/>
        <a:lstStyle/>
        <a:p>
          <a:r>
            <a:rPr lang="en-US" dirty="0"/>
            <a:t>Terminal Management requests passenger/cargo transport from Landside Management</a:t>
          </a:r>
        </a:p>
      </dgm:t>
    </dgm:pt>
    <dgm:pt modelId="{1C403473-F565-4393-AF91-CC797EFA17A8}" type="parTrans" cxnId="{70EBA5B7-0736-4224-9AE1-468773D1B577}">
      <dgm:prSet/>
      <dgm:spPr/>
      <dgm:t>
        <a:bodyPr/>
        <a:lstStyle/>
        <a:p>
          <a:endParaRPr lang="en-US"/>
        </a:p>
      </dgm:t>
    </dgm:pt>
    <dgm:pt modelId="{126F2048-731B-4941-B72E-4AE76A036BD4}" type="sibTrans" cxnId="{70EBA5B7-0736-4224-9AE1-468773D1B57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1FDB9DB4-EB87-4457-BCFA-5D50A0408638}">
      <dgm:prSet/>
      <dgm:spPr/>
      <dgm:t>
        <a:bodyPr/>
        <a:lstStyle/>
        <a:p>
          <a:r>
            <a:rPr lang="en-US" dirty="0"/>
            <a:t>Landside Management requests gate and transport information from Terminal Management</a:t>
          </a:r>
        </a:p>
      </dgm:t>
    </dgm:pt>
    <dgm:pt modelId="{F0A48977-ABED-4DFD-AC40-F72963638FA3}" type="parTrans" cxnId="{F46DA1C8-7046-4789-9438-198611D3DD40}">
      <dgm:prSet/>
      <dgm:spPr/>
      <dgm:t>
        <a:bodyPr/>
        <a:lstStyle/>
        <a:p>
          <a:endParaRPr lang="en-US"/>
        </a:p>
      </dgm:t>
    </dgm:pt>
    <dgm:pt modelId="{FB50D9B4-52D3-4C0B-A02F-917502DB08BD}" type="sibTrans" cxnId="{F46DA1C8-7046-4789-9438-198611D3DD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CC00E401-C369-4855-8F49-0F63DF0C5AB1}">
      <dgm:prSet/>
      <dgm:spPr/>
      <dgm:t>
        <a:bodyPr/>
        <a:lstStyle/>
        <a:p>
          <a:r>
            <a:rPr lang="en-US" dirty="0"/>
            <a:t>Terminal Management assigns gate</a:t>
          </a:r>
        </a:p>
      </dgm:t>
    </dgm:pt>
    <dgm:pt modelId="{8BFAE95D-FD41-4389-ABA8-D479B0676224}" type="parTrans" cxnId="{BF6E2987-CC65-444C-9FB1-A537B3CB2819}">
      <dgm:prSet/>
      <dgm:spPr/>
      <dgm:t>
        <a:bodyPr/>
        <a:lstStyle/>
        <a:p>
          <a:endParaRPr lang="en-US"/>
        </a:p>
      </dgm:t>
    </dgm:pt>
    <dgm:pt modelId="{B400CC49-15C7-4161-ACEC-640AE6BA1DC6}" type="sibTrans" cxnId="{BF6E2987-CC65-444C-9FB1-A537B3CB2819}">
      <dgm:prSet phldrT="3" phldr="0"/>
      <dgm:spPr/>
      <dgm:t>
        <a:bodyPr/>
        <a:lstStyle/>
        <a:p>
          <a:r>
            <a:rPr lang="en-US" dirty="0"/>
            <a:t>3</a:t>
          </a:r>
        </a:p>
      </dgm:t>
    </dgm:pt>
    <dgm:pt modelId="{AD1650F1-DDE3-4AD9-A257-D58446E5D60B}">
      <dgm:prSet/>
      <dgm:spPr/>
      <dgm:t>
        <a:bodyPr/>
        <a:lstStyle/>
        <a:p>
          <a:r>
            <a:rPr lang="en-US" dirty="0"/>
            <a:t>Terminal Management forwards baggage to transportation units</a:t>
          </a:r>
        </a:p>
      </dgm:t>
    </dgm:pt>
    <dgm:pt modelId="{FCF8373E-C78E-4ECB-A4A3-CB18BB96CB97}" type="parTrans" cxnId="{9D68EC9B-02AE-45FC-8127-599F0191F8DC}">
      <dgm:prSet/>
      <dgm:spPr/>
      <dgm:t>
        <a:bodyPr/>
        <a:lstStyle/>
        <a:p>
          <a:endParaRPr lang="en-US"/>
        </a:p>
      </dgm:t>
    </dgm:pt>
    <dgm:pt modelId="{23AC2325-9192-44E6-AAC1-AD2ACDEC2BBC}" type="sibTrans" cxnId="{9D68EC9B-02AE-45FC-8127-599F0191F8D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30AD5299-354D-491A-9A37-497CDAFCD270}">
      <dgm:prSet/>
      <dgm:spPr/>
      <dgm:t>
        <a:bodyPr/>
        <a:lstStyle/>
        <a:p>
          <a:r>
            <a:rPr lang="en-US" dirty="0"/>
            <a:t>Terminal Management and Airside management coordinate flight details to ensure that baggage gets delivered correctly and on time</a:t>
          </a:r>
        </a:p>
      </dgm:t>
    </dgm:pt>
    <dgm:pt modelId="{09871558-7254-46E9-B8FD-6EE22607D615}" type="parTrans" cxnId="{5E3A73CF-A389-4BAD-B0E8-28B5EE7C071C}">
      <dgm:prSet/>
      <dgm:spPr/>
      <dgm:t>
        <a:bodyPr/>
        <a:lstStyle/>
        <a:p>
          <a:endParaRPr lang="en-US"/>
        </a:p>
      </dgm:t>
    </dgm:pt>
    <dgm:pt modelId="{15B43BAC-6E0F-4207-9ACC-17EB7CFD7862}" type="sibTrans" cxnId="{5E3A73CF-A389-4BAD-B0E8-28B5EE7C071C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6526F698-A830-4589-9F29-2A7D723397A7}">
      <dgm:prSet/>
      <dgm:spPr/>
      <dgm:t>
        <a:bodyPr/>
        <a:lstStyle/>
        <a:p>
          <a:r>
            <a:rPr lang="en-US" dirty="0"/>
            <a:t>Landside Management transports baggage and passengers to the airplane</a:t>
          </a:r>
        </a:p>
      </dgm:t>
    </dgm:pt>
    <dgm:pt modelId="{E1E21414-4D2C-44B9-9A0F-67299A6B5CF0}" type="parTrans" cxnId="{0FFE7AA4-38C7-405C-829B-26637AE07BC3}">
      <dgm:prSet/>
      <dgm:spPr/>
      <dgm:t>
        <a:bodyPr/>
        <a:lstStyle/>
        <a:p>
          <a:endParaRPr lang="en-US"/>
        </a:p>
      </dgm:t>
    </dgm:pt>
    <dgm:pt modelId="{3E8D94C5-6AAB-453B-A7C8-E02A532415ED}" type="sibTrans" cxnId="{0FFE7AA4-38C7-405C-829B-26637AE07BC3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09ED8BF6-8638-4D02-80AC-5B0B17938E4B}" type="pres">
      <dgm:prSet presAssocID="{6C9095CA-D733-4883-A099-10112A06EBB7}" presName="linearFlow" presStyleCnt="0">
        <dgm:presLayoutVars>
          <dgm:dir/>
          <dgm:animLvl val="lvl"/>
          <dgm:resizeHandles val="exact"/>
        </dgm:presLayoutVars>
      </dgm:prSet>
      <dgm:spPr/>
    </dgm:pt>
    <dgm:pt modelId="{40F36041-E858-49DA-9DA6-677C50C0AFF4}" type="pres">
      <dgm:prSet presAssocID="{7508CF15-D1B6-4656-960B-889500AF2510}" presName="compositeNode" presStyleCnt="0"/>
      <dgm:spPr/>
    </dgm:pt>
    <dgm:pt modelId="{FAC214E9-25FA-4147-AFF3-A9DF0035EEA6}" type="pres">
      <dgm:prSet presAssocID="{7508CF15-D1B6-4656-960B-889500AF25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8A26D5B-2271-41B9-AC68-8BECDEF8D3BF}" type="pres">
      <dgm:prSet presAssocID="{7508CF15-D1B6-4656-960B-889500AF2510}" presName="parSh" presStyleCnt="0"/>
      <dgm:spPr/>
    </dgm:pt>
    <dgm:pt modelId="{0BC3B11F-DE77-468D-B265-851B4108DC18}" type="pres">
      <dgm:prSet presAssocID="{7508CF15-D1B6-4656-960B-889500AF2510}" presName="lineNode" presStyleLbl="alignAccFollowNode1" presStyleIdx="0" presStyleCnt="18"/>
      <dgm:spPr/>
    </dgm:pt>
    <dgm:pt modelId="{82356B1A-13DC-4F2C-951A-305DBEB34D76}" type="pres">
      <dgm:prSet presAssocID="{7508CF15-D1B6-4656-960B-889500AF2510}" presName="lineArrowNode" presStyleLbl="alignAccFollowNode1" presStyleIdx="1" presStyleCnt="18"/>
      <dgm:spPr/>
    </dgm:pt>
    <dgm:pt modelId="{32A58090-4A1F-44F7-A141-C2754CB72BD1}" type="pres">
      <dgm:prSet presAssocID="{126F2048-731B-4941-B72E-4AE76A036BD4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82F3158E-7FC2-4B33-B1CA-3F7E3C46F2F9}" type="pres">
      <dgm:prSet presAssocID="{126F2048-731B-4941-B72E-4AE76A036BD4}" presName="spacerBetweenCircleAndCallout" presStyleCnt="0">
        <dgm:presLayoutVars/>
      </dgm:prSet>
      <dgm:spPr/>
    </dgm:pt>
    <dgm:pt modelId="{5277D8A6-B855-4153-92DE-65C9F16E4683}" type="pres">
      <dgm:prSet presAssocID="{7508CF15-D1B6-4656-960B-889500AF2510}" presName="nodeText" presStyleLbl="alignAccFollowNode1" presStyleIdx="2" presStyleCnt="18">
        <dgm:presLayoutVars>
          <dgm:bulletEnabled val="1"/>
        </dgm:presLayoutVars>
      </dgm:prSet>
      <dgm:spPr/>
    </dgm:pt>
    <dgm:pt modelId="{200F1CA0-40D0-46E2-A0A0-802A4BBCEE04}" type="pres">
      <dgm:prSet presAssocID="{126F2048-731B-4941-B72E-4AE76A036BD4}" presName="sibTransComposite" presStyleCnt="0"/>
      <dgm:spPr/>
    </dgm:pt>
    <dgm:pt modelId="{1734E6E7-FC79-416E-B19C-70CDBFAE40A3}" type="pres">
      <dgm:prSet presAssocID="{1FDB9DB4-EB87-4457-BCFA-5D50A0408638}" presName="compositeNode" presStyleCnt="0"/>
      <dgm:spPr/>
    </dgm:pt>
    <dgm:pt modelId="{BD1E1EEF-D734-4CAB-AF2D-AE68E173DEF0}" type="pres">
      <dgm:prSet presAssocID="{1FDB9DB4-EB87-4457-BCFA-5D50A040863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298957-3EE3-4288-8927-8BA8BDE3CD44}" type="pres">
      <dgm:prSet presAssocID="{1FDB9DB4-EB87-4457-BCFA-5D50A0408638}" presName="parSh" presStyleCnt="0"/>
      <dgm:spPr/>
    </dgm:pt>
    <dgm:pt modelId="{9AD6D3D2-189B-4014-AFDF-77397A370F3E}" type="pres">
      <dgm:prSet presAssocID="{1FDB9DB4-EB87-4457-BCFA-5D50A0408638}" presName="lineNode" presStyleLbl="alignAccFollowNode1" presStyleIdx="3" presStyleCnt="18"/>
      <dgm:spPr/>
    </dgm:pt>
    <dgm:pt modelId="{EEDC0814-A439-4EF5-8450-6EC1AE122588}" type="pres">
      <dgm:prSet presAssocID="{1FDB9DB4-EB87-4457-BCFA-5D50A0408638}" presName="lineArrowNode" presStyleLbl="alignAccFollowNode1" presStyleIdx="4" presStyleCnt="18"/>
      <dgm:spPr/>
    </dgm:pt>
    <dgm:pt modelId="{B468B35F-7505-430F-BDD6-3BC3979CF96C}" type="pres">
      <dgm:prSet presAssocID="{FB50D9B4-52D3-4C0B-A02F-917502DB08BD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C94DF2E2-627A-4BDE-968A-4B1F58D8797D}" type="pres">
      <dgm:prSet presAssocID="{FB50D9B4-52D3-4C0B-A02F-917502DB08BD}" presName="spacerBetweenCircleAndCallout" presStyleCnt="0">
        <dgm:presLayoutVars/>
      </dgm:prSet>
      <dgm:spPr/>
    </dgm:pt>
    <dgm:pt modelId="{A73E0411-01D1-440C-B73C-0EDAB658BDF0}" type="pres">
      <dgm:prSet presAssocID="{1FDB9DB4-EB87-4457-BCFA-5D50A0408638}" presName="nodeText" presStyleLbl="alignAccFollowNode1" presStyleIdx="5" presStyleCnt="18">
        <dgm:presLayoutVars>
          <dgm:bulletEnabled val="1"/>
        </dgm:presLayoutVars>
      </dgm:prSet>
      <dgm:spPr/>
    </dgm:pt>
    <dgm:pt modelId="{487B4D56-9641-4031-B011-06614591A63E}" type="pres">
      <dgm:prSet presAssocID="{FB50D9B4-52D3-4C0B-A02F-917502DB08BD}" presName="sibTransComposite" presStyleCnt="0"/>
      <dgm:spPr/>
    </dgm:pt>
    <dgm:pt modelId="{DFA7430E-E5B5-4317-B354-EF0305B1F903}" type="pres">
      <dgm:prSet presAssocID="{CC00E401-C369-4855-8F49-0F63DF0C5AB1}" presName="compositeNode" presStyleCnt="0"/>
      <dgm:spPr/>
    </dgm:pt>
    <dgm:pt modelId="{0ACD61D4-B35E-430C-8001-D1CD645975C7}" type="pres">
      <dgm:prSet presAssocID="{CC00E401-C369-4855-8F49-0F63DF0C5AB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458629F-7EAE-4831-A56B-7995D5CC5B06}" type="pres">
      <dgm:prSet presAssocID="{CC00E401-C369-4855-8F49-0F63DF0C5AB1}" presName="parSh" presStyleCnt="0"/>
      <dgm:spPr/>
    </dgm:pt>
    <dgm:pt modelId="{75C7B527-1CA8-424A-84CF-F8599710846A}" type="pres">
      <dgm:prSet presAssocID="{CC00E401-C369-4855-8F49-0F63DF0C5AB1}" presName="lineNode" presStyleLbl="alignAccFollowNode1" presStyleIdx="6" presStyleCnt="18"/>
      <dgm:spPr/>
    </dgm:pt>
    <dgm:pt modelId="{724F9319-70AE-404B-85CA-625A84CE94A4}" type="pres">
      <dgm:prSet presAssocID="{CC00E401-C369-4855-8F49-0F63DF0C5AB1}" presName="lineArrowNode" presStyleLbl="alignAccFollowNode1" presStyleIdx="7" presStyleCnt="18"/>
      <dgm:spPr/>
    </dgm:pt>
    <dgm:pt modelId="{3715754E-A186-4DBA-97FE-5C7C8CF3462D}" type="pres">
      <dgm:prSet presAssocID="{B400CC49-15C7-4161-ACEC-640AE6BA1DC6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192A7985-CDC6-40A5-8780-6F629982ABB3}" type="pres">
      <dgm:prSet presAssocID="{B400CC49-15C7-4161-ACEC-640AE6BA1DC6}" presName="spacerBetweenCircleAndCallout" presStyleCnt="0">
        <dgm:presLayoutVars/>
      </dgm:prSet>
      <dgm:spPr/>
    </dgm:pt>
    <dgm:pt modelId="{8CA951F6-E6D8-4DE1-A0A7-6E9B133B3B3E}" type="pres">
      <dgm:prSet presAssocID="{CC00E401-C369-4855-8F49-0F63DF0C5AB1}" presName="nodeText" presStyleLbl="alignAccFollowNode1" presStyleIdx="8" presStyleCnt="18">
        <dgm:presLayoutVars>
          <dgm:bulletEnabled val="1"/>
        </dgm:presLayoutVars>
      </dgm:prSet>
      <dgm:spPr/>
    </dgm:pt>
    <dgm:pt modelId="{C57EC909-1CD4-4ABA-91EF-3E51E6D4C80C}" type="pres">
      <dgm:prSet presAssocID="{B400CC49-15C7-4161-ACEC-640AE6BA1DC6}" presName="sibTransComposite" presStyleCnt="0"/>
      <dgm:spPr/>
    </dgm:pt>
    <dgm:pt modelId="{672EFA89-3E01-4CE0-B810-4963F134A5BB}" type="pres">
      <dgm:prSet presAssocID="{AD1650F1-DDE3-4AD9-A257-D58446E5D60B}" presName="compositeNode" presStyleCnt="0"/>
      <dgm:spPr/>
    </dgm:pt>
    <dgm:pt modelId="{53E4E4AC-91A1-4B04-8398-FFEAB686AB10}" type="pres">
      <dgm:prSet presAssocID="{AD1650F1-DDE3-4AD9-A257-D58446E5D60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37F2E27-B334-4410-A3AC-8F490EB5D172}" type="pres">
      <dgm:prSet presAssocID="{AD1650F1-DDE3-4AD9-A257-D58446E5D60B}" presName="parSh" presStyleCnt="0"/>
      <dgm:spPr/>
    </dgm:pt>
    <dgm:pt modelId="{BF4F1D25-900D-4B9F-B554-1056A9323A8E}" type="pres">
      <dgm:prSet presAssocID="{AD1650F1-DDE3-4AD9-A257-D58446E5D60B}" presName="lineNode" presStyleLbl="alignAccFollowNode1" presStyleIdx="9" presStyleCnt="18"/>
      <dgm:spPr/>
    </dgm:pt>
    <dgm:pt modelId="{F23229B7-6819-4728-9B57-D9152AAEAFF0}" type="pres">
      <dgm:prSet presAssocID="{AD1650F1-DDE3-4AD9-A257-D58446E5D60B}" presName="lineArrowNode" presStyleLbl="alignAccFollowNode1" presStyleIdx="10" presStyleCnt="18"/>
      <dgm:spPr/>
    </dgm:pt>
    <dgm:pt modelId="{65F30F85-4C0D-49BE-A289-B49D56B1BC64}" type="pres">
      <dgm:prSet presAssocID="{23AC2325-9192-44E6-AAC1-AD2ACDEC2BBC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3FB024D2-0160-4DC7-8652-A4D58A3D2EAE}" type="pres">
      <dgm:prSet presAssocID="{23AC2325-9192-44E6-AAC1-AD2ACDEC2BBC}" presName="spacerBetweenCircleAndCallout" presStyleCnt="0">
        <dgm:presLayoutVars/>
      </dgm:prSet>
      <dgm:spPr/>
    </dgm:pt>
    <dgm:pt modelId="{1B3A66CD-94A1-41A2-AE06-646F64CE090C}" type="pres">
      <dgm:prSet presAssocID="{AD1650F1-DDE3-4AD9-A257-D58446E5D60B}" presName="nodeText" presStyleLbl="alignAccFollowNode1" presStyleIdx="11" presStyleCnt="18">
        <dgm:presLayoutVars>
          <dgm:bulletEnabled val="1"/>
        </dgm:presLayoutVars>
      </dgm:prSet>
      <dgm:spPr/>
    </dgm:pt>
    <dgm:pt modelId="{DDB69FFB-3F72-4523-89D8-46010605D161}" type="pres">
      <dgm:prSet presAssocID="{23AC2325-9192-44E6-AAC1-AD2ACDEC2BBC}" presName="sibTransComposite" presStyleCnt="0"/>
      <dgm:spPr/>
    </dgm:pt>
    <dgm:pt modelId="{75DF1BC1-66F4-4761-A8CF-1FA9EE182EDB}" type="pres">
      <dgm:prSet presAssocID="{30AD5299-354D-491A-9A37-497CDAFCD270}" presName="compositeNode" presStyleCnt="0"/>
      <dgm:spPr/>
    </dgm:pt>
    <dgm:pt modelId="{CC7390EF-2A19-48E4-BEDA-897B32A9415E}" type="pres">
      <dgm:prSet presAssocID="{30AD5299-354D-491A-9A37-497CDAFCD27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B1ED3B6-871C-4F89-8DC5-B9EC5B8EBDAC}" type="pres">
      <dgm:prSet presAssocID="{30AD5299-354D-491A-9A37-497CDAFCD270}" presName="parSh" presStyleCnt="0"/>
      <dgm:spPr/>
    </dgm:pt>
    <dgm:pt modelId="{39B5AF1D-999F-4423-A23B-10F71ABE810E}" type="pres">
      <dgm:prSet presAssocID="{30AD5299-354D-491A-9A37-497CDAFCD270}" presName="lineNode" presStyleLbl="alignAccFollowNode1" presStyleIdx="12" presStyleCnt="18"/>
      <dgm:spPr/>
    </dgm:pt>
    <dgm:pt modelId="{0B461761-EFBF-4C87-8E45-218F452528A0}" type="pres">
      <dgm:prSet presAssocID="{30AD5299-354D-491A-9A37-497CDAFCD270}" presName="lineArrowNode" presStyleLbl="alignAccFollowNode1" presStyleIdx="13" presStyleCnt="18"/>
      <dgm:spPr/>
    </dgm:pt>
    <dgm:pt modelId="{183AE18F-7570-435D-A2F5-271F51AEC909}" type="pres">
      <dgm:prSet presAssocID="{15B43BAC-6E0F-4207-9ACC-17EB7CFD7862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5EAC92C3-6D12-40DE-B225-264053164806}" type="pres">
      <dgm:prSet presAssocID="{15B43BAC-6E0F-4207-9ACC-17EB7CFD7862}" presName="spacerBetweenCircleAndCallout" presStyleCnt="0">
        <dgm:presLayoutVars/>
      </dgm:prSet>
      <dgm:spPr/>
    </dgm:pt>
    <dgm:pt modelId="{1E4E5F19-E7B5-473F-B996-83E98F1CCFFA}" type="pres">
      <dgm:prSet presAssocID="{30AD5299-354D-491A-9A37-497CDAFCD270}" presName="nodeText" presStyleLbl="alignAccFollowNode1" presStyleIdx="14" presStyleCnt="18">
        <dgm:presLayoutVars>
          <dgm:bulletEnabled val="1"/>
        </dgm:presLayoutVars>
      </dgm:prSet>
      <dgm:spPr/>
    </dgm:pt>
    <dgm:pt modelId="{8A44C6C7-F489-4F42-B07B-CBC382268523}" type="pres">
      <dgm:prSet presAssocID="{15B43BAC-6E0F-4207-9ACC-17EB7CFD7862}" presName="sibTransComposite" presStyleCnt="0"/>
      <dgm:spPr/>
    </dgm:pt>
    <dgm:pt modelId="{91C213E1-1B17-4048-9DC1-84C922D239EE}" type="pres">
      <dgm:prSet presAssocID="{6526F698-A830-4589-9F29-2A7D723397A7}" presName="compositeNode" presStyleCnt="0"/>
      <dgm:spPr/>
    </dgm:pt>
    <dgm:pt modelId="{D24218DF-97AE-4E08-8F81-145FEE99AF29}" type="pres">
      <dgm:prSet presAssocID="{6526F698-A830-4589-9F29-2A7D723397A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6B1238-F08D-43B2-A9CA-8A77FECFE6CF}" type="pres">
      <dgm:prSet presAssocID="{6526F698-A830-4589-9F29-2A7D723397A7}" presName="parSh" presStyleCnt="0"/>
      <dgm:spPr/>
    </dgm:pt>
    <dgm:pt modelId="{A2193B6D-9151-4322-B917-9F2058D96B6E}" type="pres">
      <dgm:prSet presAssocID="{6526F698-A830-4589-9F29-2A7D723397A7}" presName="lineNode" presStyleLbl="alignAccFollowNode1" presStyleIdx="15" presStyleCnt="18"/>
      <dgm:spPr/>
    </dgm:pt>
    <dgm:pt modelId="{F1CD6A1D-FAFB-4035-ABA5-8CB5899D55B8}" type="pres">
      <dgm:prSet presAssocID="{6526F698-A830-4589-9F29-2A7D723397A7}" presName="lineArrowNode" presStyleLbl="alignAccFollowNode1" presStyleIdx="16" presStyleCnt="18"/>
      <dgm:spPr/>
    </dgm:pt>
    <dgm:pt modelId="{01F2AA2F-C755-4C3D-A31C-F74A37B0FC41}" type="pres">
      <dgm:prSet presAssocID="{3E8D94C5-6AAB-453B-A7C8-E02A532415ED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4A32AE92-FC28-4162-B307-94AE13F224FF}" type="pres">
      <dgm:prSet presAssocID="{3E8D94C5-6AAB-453B-A7C8-E02A532415ED}" presName="spacerBetweenCircleAndCallout" presStyleCnt="0">
        <dgm:presLayoutVars/>
      </dgm:prSet>
      <dgm:spPr/>
    </dgm:pt>
    <dgm:pt modelId="{AD18EF57-F2FF-4023-B978-83EF088CD75F}" type="pres">
      <dgm:prSet presAssocID="{6526F698-A830-4589-9F29-2A7D723397A7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A9BEAA04-A08D-4761-8E10-8589C3E73852}" type="presOf" srcId="{23AC2325-9192-44E6-AAC1-AD2ACDEC2BBC}" destId="{65F30F85-4C0D-49BE-A289-B49D56B1BC64}" srcOrd="0" destOrd="0" presId="urn:microsoft.com/office/officeart/2016/7/layout/LinearArrowProcessNumbered"/>
    <dgm:cxn modelId="{A3D6A908-5696-4E5D-9124-EBE7C118897C}" type="presOf" srcId="{6C9095CA-D733-4883-A099-10112A06EBB7}" destId="{09ED8BF6-8638-4D02-80AC-5B0B17938E4B}" srcOrd="0" destOrd="0" presId="urn:microsoft.com/office/officeart/2016/7/layout/LinearArrowProcessNumbered"/>
    <dgm:cxn modelId="{3F73E422-21D1-4934-A4F7-EF4F7A68B74E}" type="presOf" srcId="{AD1650F1-DDE3-4AD9-A257-D58446E5D60B}" destId="{1B3A66CD-94A1-41A2-AE06-646F64CE090C}" srcOrd="0" destOrd="0" presId="urn:microsoft.com/office/officeart/2016/7/layout/LinearArrowProcessNumbered"/>
    <dgm:cxn modelId="{42FECC2D-6560-4D87-B30B-AE9221AA0DF6}" type="presOf" srcId="{30AD5299-354D-491A-9A37-497CDAFCD270}" destId="{1E4E5F19-E7B5-473F-B996-83E98F1CCFFA}" srcOrd="0" destOrd="0" presId="urn:microsoft.com/office/officeart/2016/7/layout/LinearArrowProcessNumbered"/>
    <dgm:cxn modelId="{E174472E-C2F2-4FED-9305-4FD778093680}" type="presOf" srcId="{CC00E401-C369-4855-8F49-0F63DF0C5AB1}" destId="{8CA951F6-E6D8-4DE1-A0A7-6E9B133B3B3E}" srcOrd="0" destOrd="0" presId="urn:microsoft.com/office/officeart/2016/7/layout/LinearArrowProcessNumbered"/>
    <dgm:cxn modelId="{3284F13C-BCAA-4045-9D1D-815635E27AEF}" type="presOf" srcId="{7508CF15-D1B6-4656-960B-889500AF2510}" destId="{5277D8A6-B855-4153-92DE-65C9F16E4683}" srcOrd="0" destOrd="0" presId="urn:microsoft.com/office/officeart/2016/7/layout/LinearArrowProcessNumbered"/>
    <dgm:cxn modelId="{1033BB43-604D-4AF8-80A2-9FB6024BB570}" type="presOf" srcId="{B400CC49-15C7-4161-ACEC-640AE6BA1DC6}" destId="{3715754E-A186-4DBA-97FE-5C7C8CF3462D}" srcOrd="0" destOrd="0" presId="urn:microsoft.com/office/officeart/2016/7/layout/LinearArrowProcessNumbered"/>
    <dgm:cxn modelId="{D4F77146-DF68-4CE6-83E8-45168D3B110F}" type="presOf" srcId="{15B43BAC-6E0F-4207-9ACC-17EB7CFD7862}" destId="{183AE18F-7570-435D-A2F5-271F51AEC909}" srcOrd="0" destOrd="0" presId="urn:microsoft.com/office/officeart/2016/7/layout/LinearArrowProcessNumbered"/>
    <dgm:cxn modelId="{F0351769-392B-4E87-B072-540076EDC040}" type="presOf" srcId="{126F2048-731B-4941-B72E-4AE76A036BD4}" destId="{32A58090-4A1F-44F7-A141-C2754CB72BD1}" srcOrd="0" destOrd="0" presId="urn:microsoft.com/office/officeart/2016/7/layout/LinearArrowProcessNumbered"/>
    <dgm:cxn modelId="{BF6E2987-CC65-444C-9FB1-A537B3CB2819}" srcId="{6C9095CA-D733-4883-A099-10112A06EBB7}" destId="{CC00E401-C369-4855-8F49-0F63DF0C5AB1}" srcOrd="2" destOrd="0" parTransId="{8BFAE95D-FD41-4389-ABA8-D479B0676224}" sibTransId="{B400CC49-15C7-4161-ACEC-640AE6BA1DC6}"/>
    <dgm:cxn modelId="{D8EE228D-EF36-4D9E-9C1A-78D9DF867472}" type="presOf" srcId="{FB50D9B4-52D3-4C0B-A02F-917502DB08BD}" destId="{B468B35F-7505-430F-BDD6-3BC3979CF96C}" srcOrd="0" destOrd="0" presId="urn:microsoft.com/office/officeart/2016/7/layout/LinearArrowProcessNumbered"/>
    <dgm:cxn modelId="{3413EE98-10F4-40D6-BBD6-FF66A19A881A}" type="presOf" srcId="{6526F698-A830-4589-9F29-2A7D723397A7}" destId="{AD18EF57-F2FF-4023-B978-83EF088CD75F}" srcOrd="0" destOrd="0" presId="urn:microsoft.com/office/officeart/2016/7/layout/LinearArrowProcessNumbered"/>
    <dgm:cxn modelId="{6F4C1A99-029B-4138-8C9B-31C695438896}" type="presOf" srcId="{3E8D94C5-6AAB-453B-A7C8-E02A532415ED}" destId="{01F2AA2F-C755-4C3D-A31C-F74A37B0FC41}" srcOrd="0" destOrd="0" presId="urn:microsoft.com/office/officeart/2016/7/layout/LinearArrowProcessNumbered"/>
    <dgm:cxn modelId="{9D68EC9B-02AE-45FC-8127-599F0191F8DC}" srcId="{6C9095CA-D733-4883-A099-10112A06EBB7}" destId="{AD1650F1-DDE3-4AD9-A257-D58446E5D60B}" srcOrd="3" destOrd="0" parTransId="{FCF8373E-C78E-4ECB-A4A3-CB18BB96CB97}" sibTransId="{23AC2325-9192-44E6-AAC1-AD2ACDEC2BBC}"/>
    <dgm:cxn modelId="{0FFE7AA4-38C7-405C-829B-26637AE07BC3}" srcId="{6C9095CA-D733-4883-A099-10112A06EBB7}" destId="{6526F698-A830-4589-9F29-2A7D723397A7}" srcOrd="5" destOrd="0" parTransId="{E1E21414-4D2C-44B9-9A0F-67299A6B5CF0}" sibTransId="{3E8D94C5-6AAB-453B-A7C8-E02A532415ED}"/>
    <dgm:cxn modelId="{70EBA5B7-0736-4224-9AE1-468773D1B577}" srcId="{6C9095CA-D733-4883-A099-10112A06EBB7}" destId="{7508CF15-D1B6-4656-960B-889500AF2510}" srcOrd="0" destOrd="0" parTransId="{1C403473-F565-4393-AF91-CC797EFA17A8}" sibTransId="{126F2048-731B-4941-B72E-4AE76A036BD4}"/>
    <dgm:cxn modelId="{F46DA1C8-7046-4789-9438-198611D3DD40}" srcId="{6C9095CA-D733-4883-A099-10112A06EBB7}" destId="{1FDB9DB4-EB87-4457-BCFA-5D50A0408638}" srcOrd="1" destOrd="0" parTransId="{F0A48977-ABED-4DFD-AC40-F72963638FA3}" sibTransId="{FB50D9B4-52D3-4C0B-A02F-917502DB08BD}"/>
    <dgm:cxn modelId="{FC3626CA-E887-46E7-A14E-DE1FCF60738E}" type="presOf" srcId="{1FDB9DB4-EB87-4457-BCFA-5D50A0408638}" destId="{A73E0411-01D1-440C-B73C-0EDAB658BDF0}" srcOrd="0" destOrd="0" presId="urn:microsoft.com/office/officeart/2016/7/layout/LinearArrowProcessNumbered"/>
    <dgm:cxn modelId="{5E3A73CF-A389-4BAD-B0E8-28B5EE7C071C}" srcId="{6C9095CA-D733-4883-A099-10112A06EBB7}" destId="{30AD5299-354D-491A-9A37-497CDAFCD270}" srcOrd="4" destOrd="0" parTransId="{09871558-7254-46E9-B8FD-6EE22607D615}" sibTransId="{15B43BAC-6E0F-4207-9ACC-17EB7CFD7862}"/>
    <dgm:cxn modelId="{C09385C5-3AA4-49BA-A535-73F239B4F54C}" type="presParOf" srcId="{09ED8BF6-8638-4D02-80AC-5B0B17938E4B}" destId="{40F36041-E858-49DA-9DA6-677C50C0AFF4}" srcOrd="0" destOrd="0" presId="urn:microsoft.com/office/officeart/2016/7/layout/LinearArrowProcessNumbered"/>
    <dgm:cxn modelId="{E92C34DF-04F1-42F4-9881-CEA7179AC5D0}" type="presParOf" srcId="{40F36041-E858-49DA-9DA6-677C50C0AFF4}" destId="{FAC214E9-25FA-4147-AFF3-A9DF0035EEA6}" srcOrd="0" destOrd="0" presId="urn:microsoft.com/office/officeart/2016/7/layout/LinearArrowProcessNumbered"/>
    <dgm:cxn modelId="{8EA75965-D354-4544-B119-0CB18C634BF8}" type="presParOf" srcId="{40F36041-E858-49DA-9DA6-677C50C0AFF4}" destId="{58A26D5B-2271-41B9-AC68-8BECDEF8D3BF}" srcOrd="1" destOrd="0" presId="urn:microsoft.com/office/officeart/2016/7/layout/LinearArrowProcessNumbered"/>
    <dgm:cxn modelId="{68966EE8-5286-415A-B309-F2A5982D16CF}" type="presParOf" srcId="{58A26D5B-2271-41B9-AC68-8BECDEF8D3BF}" destId="{0BC3B11F-DE77-468D-B265-851B4108DC18}" srcOrd="0" destOrd="0" presId="urn:microsoft.com/office/officeart/2016/7/layout/LinearArrowProcessNumbered"/>
    <dgm:cxn modelId="{36BDD71D-F001-4CD9-95DE-5B408E3ED843}" type="presParOf" srcId="{58A26D5B-2271-41B9-AC68-8BECDEF8D3BF}" destId="{82356B1A-13DC-4F2C-951A-305DBEB34D76}" srcOrd="1" destOrd="0" presId="urn:microsoft.com/office/officeart/2016/7/layout/LinearArrowProcessNumbered"/>
    <dgm:cxn modelId="{2AB4D605-D8FC-422A-AD5E-A4B4735FDF48}" type="presParOf" srcId="{58A26D5B-2271-41B9-AC68-8BECDEF8D3BF}" destId="{32A58090-4A1F-44F7-A141-C2754CB72BD1}" srcOrd="2" destOrd="0" presId="urn:microsoft.com/office/officeart/2016/7/layout/LinearArrowProcessNumbered"/>
    <dgm:cxn modelId="{BEBB6034-B14A-4780-9181-1A9549B76352}" type="presParOf" srcId="{58A26D5B-2271-41B9-AC68-8BECDEF8D3BF}" destId="{82F3158E-7FC2-4B33-B1CA-3F7E3C46F2F9}" srcOrd="3" destOrd="0" presId="urn:microsoft.com/office/officeart/2016/7/layout/LinearArrowProcessNumbered"/>
    <dgm:cxn modelId="{9A066859-0C83-4679-A452-3597EFBEB774}" type="presParOf" srcId="{40F36041-E858-49DA-9DA6-677C50C0AFF4}" destId="{5277D8A6-B855-4153-92DE-65C9F16E4683}" srcOrd="2" destOrd="0" presId="urn:microsoft.com/office/officeart/2016/7/layout/LinearArrowProcessNumbered"/>
    <dgm:cxn modelId="{82948FD2-4B77-42E9-8AF8-517DB6C2462D}" type="presParOf" srcId="{09ED8BF6-8638-4D02-80AC-5B0B17938E4B}" destId="{200F1CA0-40D0-46E2-A0A0-802A4BBCEE04}" srcOrd="1" destOrd="0" presId="urn:microsoft.com/office/officeart/2016/7/layout/LinearArrowProcessNumbered"/>
    <dgm:cxn modelId="{52736D5F-BD29-4E74-9294-5B852F48B181}" type="presParOf" srcId="{09ED8BF6-8638-4D02-80AC-5B0B17938E4B}" destId="{1734E6E7-FC79-416E-B19C-70CDBFAE40A3}" srcOrd="2" destOrd="0" presId="urn:microsoft.com/office/officeart/2016/7/layout/LinearArrowProcessNumbered"/>
    <dgm:cxn modelId="{C5876EC1-C8C3-441A-A940-8E93E76A7860}" type="presParOf" srcId="{1734E6E7-FC79-416E-B19C-70CDBFAE40A3}" destId="{BD1E1EEF-D734-4CAB-AF2D-AE68E173DEF0}" srcOrd="0" destOrd="0" presId="urn:microsoft.com/office/officeart/2016/7/layout/LinearArrowProcessNumbered"/>
    <dgm:cxn modelId="{BF483914-8B43-4C40-939F-0CF22C028755}" type="presParOf" srcId="{1734E6E7-FC79-416E-B19C-70CDBFAE40A3}" destId="{EA298957-3EE3-4288-8927-8BA8BDE3CD44}" srcOrd="1" destOrd="0" presId="urn:microsoft.com/office/officeart/2016/7/layout/LinearArrowProcessNumbered"/>
    <dgm:cxn modelId="{384DE8E3-99F6-466B-B260-3C22B4228375}" type="presParOf" srcId="{EA298957-3EE3-4288-8927-8BA8BDE3CD44}" destId="{9AD6D3D2-189B-4014-AFDF-77397A370F3E}" srcOrd="0" destOrd="0" presId="urn:microsoft.com/office/officeart/2016/7/layout/LinearArrowProcessNumbered"/>
    <dgm:cxn modelId="{BFE1D678-5390-4D2C-99E3-B3EF07428B22}" type="presParOf" srcId="{EA298957-3EE3-4288-8927-8BA8BDE3CD44}" destId="{EEDC0814-A439-4EF5-8450-6EC1AE122588}" srcOrd="1" destOrd="0" presId="urn:microsoft.com/office/officeart/2016/7/layout/LinearArrowProcessNumbered"/>
    <dgm:cxn modelId="{5E3FC05E-A7DC-4B38-98B0-01C89994A051}" type="presParOf" srcId="{EA298957-3EE3-4288-8927-8BA8BDE3CD44}" destId="{B468B35F-7505-430F-BDD6-3BC3979CF96C}" srcOrd="2" destOrd="0" presId="urn:microsoft.com/office/officeart/2016/7/layout/LinearArrowProcessNumbered"/>
    <dgm:cxn modelId="{CAA40AA3-C2D8-4AE1-A47F-D508EF4F621F}" type="presParOf" srcId="{EA298957-3EE3-4288-8927-8BA8BDE3CD44}" destId="{C94DF2E2-627A-4BDE-968A-4B1F58D8797D}" srcOrd="3" destOrd="0" presId="urn:microsoft.com/office/officeart/2016/7/layout/LinearArrowProcessNumbered"/>
    <dgm:cxn modelId="{41438A5A-B1FE-4522-95E6-757511E665AD}" type="presParOf" srcId="{1734E6E7-FC79-416E-B19C-70CDBFAE40A3}" destId="{A73E0411-01D1-440C-B73C-0EDAB658BDF0}" srcOrd="2" destOrd="0" presId="urn:microsoft.com/office/officeart/2016/7/layout/LinearArrowProcessNumbered"/>
    <dgm:cxn modelId="{1F3875F1-F939-4740-B9D0-A557EBEE8529}" type="presParOf" srcId="{09ED8BF6-8638-4D02-80AC-5B0B17938E4B}" destId="{487B4D56-9641-4031-B011-06614591A63E}" srcOrd="3" destOrd="0" presId="urn:microsoft.com/office/officeart/2016/7/layout/LinearArrowProcessNumbered"/>
    <dgm:cxn modelId="{C3BB44CB-146E-4150-95A2-DF7E2A8A8808}" type="presParOf" srcId="{09ED8BF6-8638-4D02-80AC-5B0B17938E4B}" destId="{DFA7430E-E5B5-4317-B354-EF0305B1F903}" srcOrd="4" destOrd="0" presId="urn:microsoft.com/office/officeart/2016/7/layout/LinearArrowProcessNumbered"/>
    <dgm:cxn modelId="{977FC50D-F8B9-4F65-A496-6D6D737B8338}" type="presParOf" srcId="{DFA7430E-E5B5-4317-B354-EF0305B1F903}" destId="{0ACD61D4-B35E-430C-8001-D1CD645975C7}" srcOrd="0" destOrd="0" presId="urn:microsoft.com/office/officeart/2016/7/layout/LinearArrowProcessNumbered"/>
    <dgm:cxn modelId="{B79CDA17-4B90-416A-AAB2-CE9FB04CEF48}" type="presParOf" srcId="{DFA7430E-E5B5-4317-B354-EF0305B1F903}" destId="{4458629F-7EAE-4831-A56B-7995D5CC5B06}" srcOrd="1" destOrd="0" presId="urn:microsoft.com/office/officeart/2016/7/layout/LinearArrowProcessNumbered"/>
    <dgm:cxn modelId="{CAFA61F4-7B7D-4273-A64E-7B6A0C2767D0}" type="presParOf" srcId="{4458629F-7EAE-4831-A56B-7995D5CC5B06}" destId="{75C7B527-1CA8-424A-84CF-F8599710846A}" srcOrd="0" destOrd="0" presId="urn:microsoft.com/office/officeart/2016/7/layout/LinearArrowProcessNumbered"/>
    <dgm:cxn modelId="{3D4C8519-FF4E-4869-A6B7-4F416CE6B226}" type="presParOf" srcId="{4458629F-7EAE-4831-A56B-7995D5CC5B06}" destId="{724F9319-70AE-404B-85CA-625A84CE94A4}" srcOrd="1" destOrd="0" presId="urn:microsoft.com/office/officeart/2016/7/layout/LinearArrowProcessNumbered"/>
    <dgm:cxn modelId="{2E6B4538-0B6E-4660-A3DD-1AE12CB9C54C}" type="presParOf" srcId="{4458629F-7EAE-4831-A56B-7995D5CC5B06}" destId="{3715754E-A186-4DBA-97FE-5C7C8CF3462D}" srcOrd="2" destOrd="0" presId="urn:microsoft.com/office/officeart/2016/7/layout/LinearArrowProcessNumbered"/>
    <dgm:cxn modelId="{C99C7503-8732-4202-8D5A-D8722450DB3C}" type="presParOf" srcId="{4458629F-7EAE-4831-A56B-7995D5CC5B06}" destId="{192A7985-CDC6-40A5-8780-6F629982ABB3}" srcOrd="3" destOrd="0" presId="urn:microsoft.com/office/officeart/2016/7/layout/LinearArrowProcessNumbered"/>
    <dgm:cxn modelId="{04A9E04D-2038-4EB0-A043-B7954672DC47}" type="presParOf" srcId="{DFA7430E-E5B5-4317-B354-EF0305B1F903}" destId="{8CA951F6-E6D8-4DE1-A0A7-6E9B133B3B3E}" srcOrd="2" destOrd="0" presId="urn:microsoft.com/office/officeart/2016/7/layout/LinearArrowProcessNumbered"/>
    <dgm:cxn modelId="{A933EDBC-1793-4410-BB2B-DA53E1B72522}" type="presParOf" srcId="{09ED8BF6-8638-4D02-80AC-5B0B17938E4B}" destId="{C57EC909-1CD4-4ABA-91EF-3E51E6D4C80C}" srcOrd="5" destOrd="0" presId="urn:microsoft.com/office/officeart/2016/7/layout/LinearArrowProcessNumbered"/>
    <dgm:cxn modelId="{9AF8809C-C091-46BE-B598-125BC514534C}" type="presParOf" srcId="{09ED8BF6-8638-4D02-80AC-5B0B17938E4B}" destId="{672EFA89-3E01-4CE0-B810-4963F134A5BB}" srcOrd="6" destOrd="0" presId="urn:microsoft.com/office/officeart/2016/7/layout/LinearArrowProcessNumbered"/>
    <dgm:cxn modelId="{4BA6AC27-F63B-4E1C-AC81-00F582C9D945}" type="presParOf" srcId="{672EFA89-3E01-4CE0-B810-4963F134A5BB}" destId="{53E4E4AC-91A1-4B04-8398-FFEAB686AB10}" srcOrd="0" destOrd="0" presId="urn:microsoft.com/office/officeart/2016/7/layout/LinearArrowProcessNumbered"/>
    <dgm:cxn modelId="{DF0E14AD-8E86-42EF-BB17-207D1B2A0418}" type="presParOf" srcId="{672EFA89-3E01-4CE0-B810-4963F134A5BB}" destId="{737F2E27-B334-4410-A3AC-8F490EB5D172}" srcOrd="1" destOrd="0" presId="urn:microsoft.com/office/officeart/2016/7/layout/LinearArrowProcessNumbered"/>
    <dgm:cxn modelId="{85BDCB8C-4AAC-4FFC-BD7F-701A3CD6478C}" type="presParOf" srcId="{737F2E27-B334-4410-A3AC-8F490EB5D172}" destId="{BF4F1D25-900D-4B9F-B554-1056A9323A8E}" srcOrd="0" destOrd="0" presId="urn:microsoft.com/office/officeart/2016/7/layout/LinearArrowProcessNumbered"/>
    <dgm:cxn modelId="{1AFA7463-9E5E-4838-BABF-24DE813429BE}" type="presParOf" srcId="{737F2E27-B334-4410-A3AC-8F490EB5D172}" destId="{F23229B7-6819-4728-9B57-D9152AAEAFF0}" srcOrd="1" destOrd="0" presId="urn:microsoft.com/office/officeart/2016/7/layout/LinearArrowProcessNumbered"/>
    <dgm:cxn modelId="{206624D3-B803-407A-A8B5-9489D02A0E6F}" type="presParOf" srcId="{737F2E27-B334-4410-A3AC-8F490EB5D172}" destId="{65F30F85-4C0D-49BE-A289-B49D56B1BC64}" srcOrd="2" destOrd="0" presId="urn:microsoft.com/office/officeart/2016/7/layout/LinearArrowProcessNumbered"/>
    <dgm:cxn modelId="{9CD96C62-AFF3-4F65-8F66-D511CD12DA75}" type="presParOf" srcId="{737F2E27-B334-4410-A3AC-8F490EB5D172}" destId="{3FB024D2-0160-4DC7-8652-A4D58A3D2EAE}" srcOrd="3" destOrd="0" presId="urn:microsoft.com/office/officeart/2016/7/layout/LinearArrowProcessNumbered"/>
    <dgm:cxn modelId="{EE9DD177-AC51-4C6D-BC6B-45273DC43F75}" type="presParOf" srcId="{672EFA89-3E01-4CE0-B810-4963F134A5BB}" destId="{1B3A66CD-94A1-41A2-AE06-646F64CE090C}" srcOrd="2" destOrd="0" presId="urn:microsoft.com/office/officeart/2016/7/layout/LinearArrowProcessNumbered"/>
    <dgm:cxn modelId="{DE7E453E-A732-4956-8D62-3BD8C5696B38}" type="presParOf" srcId="{09ED8BF6-8638-4D02-80AC-5B0B17938E4B}" destId="{DDB69FFB-3F72-4523-89D8-46010605D161}" srcOrd="7" destOrd="0" presId="urn:microsoft.com/office/officeart/2016/7/layout/LinearArrowProcessNumbered"/>
    <dgm:cxn modelId="{D600F9EC-F060-476A-BB11-7E43E750A1A6}" type="presParOf" srcId="{09ED8BF6-8638-4D02-80AC-5B0B17938E4B}" destId="{75DF1BC1-66F4-4761-A8CF-1FA9EE182EDB}" srcOrd="8" destOrd="0" presId="urn:microsoft.com/office/officeart/2016/7/layout/LinearArrowProcessNumbered"/>
    <dgm:cxn modelId="{D6578CF4-1D2A-49BC-853B-6F03DECE6347}" type="presParOf" srcId="{75DF1BC1-66F4-4761-A8CF-1FA9EE182EDB}" destId="{CC7390EF-2A19-48E4-BEDA-897B32A9415E}" srcOrd="0" destOrd="0" presId="urn:microsoft.com/office/officeart/2016/7/layout/LinearArrowProcessNumbered"/>
    <dgm:cxn modelId="{21D3CDC7-0050-4B4A-982F-A30C11931300}" type="presParOf" srcId="{75DF1BC1-66F4-4761-A8CF-1FA9EE182EDB}" destId="{0B1ED3B6-871C-4F89-8DC5-B9EC5B8EBDAC}" srcOrd="1" destOrd="0" presId="urn:microsoft.com/office/officeart/2016/7/layout/LinearArrowProcessNumbered"/>
    <dgm:cxn modelId="{36F6FC8E-110A-4440-96EF-3B3A581911A9}" type="presParOf" srcId="{0B1ED3B6-871C-4F89-8DC5-B9EC5B8EBDAC}" destId="{39B5AF1D-999F-4423-A23B-10F71ABE810E}" srcOrd="0" destOrd="0" presId="urn:microsoft.com/office/officeart/2016/7/layout/LinearArrowProcessNumbered"/>
    <dgm:cxn modelId="{DC967D60-F340-420D-95F2-221CEB2D987C}" type="presParOf" srcId="{0B1ED3B6-871C-4F89-8DC5-B9EC5B8EBDAC}" destId="{0B461761-EFBF-4C87-8E45-218F452528A0}" srcOrd="1" destOrd="0" presId="urn:microsoft.com/office/officeart/2016/7/layout/LinearArrowProcessNumbered"/>
    <dgm:cxn modelId="{74A74AE0-DD51-4326-9949-F1EDB67644B0}" type="presParOf" srcId="{0B1ED3B6-871C-4F89-8DC5-B9EC5B8EBDAC}" destId="{183AE18F-7570-435D-A2F5-271F51AEC909}" srcOrd="2" destOrd="0" presId="urn:microsoft.com/office/officeart/2016/7/layout/LinearArrowProcessNumbered"/>
    <dgm:cxn modelId="{E820E558-0F9C-422F-B0E7-DAD0855A8BB9}" type="presParOf" srcId="{0B1ED3B6-871C-4F89-8DC5-B9EC5B8EBDAC}" destId="{5EAC92C3-6D12-40DE-B225-264053164806}" srcOrd="3" destOrd="0" presId="urn:microsoft.com/office/officeart/2016/7/layout/LinearArrowProcessNumbered"/>
    <dgm:cxn modelId="{5E335517-F23E-46AF-A439-BDF5BC50CFD0}" type="presParOf" srcId="{75DF1BC1-66F4-4761-A8CF-1FA9EE182EDB}" destId="{1E4E5F19-E7B5-473F-B996-83E98F1CCFFA}" srcOrd="2" destOrd="0" presId="urn:microsoft.com/office/officeart/2016/7/layout/LinearArrowProcessNumbered"/>
    <dgm:cxn modelId="{DFA5571D-BE03-4805-9F4A-E5DAAA00DEA3}" type="presParOf" srcId="{09ED8BF6-8638-4D02-80AC-5B0B17938E4B}" destId="{8A44C6C7-F489-4F42-B07B-CBC382268523}" srcOrd="9" destOrd="0" presId="urn:microsoft.com/office/officeart/2016/7/layout/LinearArrowProcessNumbered"/>
    <dgm:cxn modelId="{CBED93C5-D515-4DDB-AF76-A56DDB8C6F97}" type="presParOf" srcId="{09ED8BF6-8638-4D02-80AC-5B0B17938E4B}" destId="{91C213E1-1B17-4048-9DC1-84C922D239EE}" srcOrd="10" destOrd="0" presId="urn:microsoft.com/office/officeart/2016/7/layout/LinearArrowProcessNumbered"/>
    <dgm:cxn modelId="{975775C7-7B3F-4A56-8DCA-C41D4C85B6CC}" type="presParOf" srcId="{91C213E1-1B17-4048-9DC1-84C922D239EE}" destId="{D24218DF-97AE-4E08-8F81-145FEE99AF29}" srcOrd="0" destOrd="0" presId="urn:microsoft.com/office/officeart/2016/7/layout/LinearArrowProcessNumbered"/>
    <dgm:cxn modelId="{6BDCBBD1-47EE-464B-902F-E8D18EC2FDD1}" type="presParOf" srcId="{91C213E1-1B17-4048-9DC1-84C922D239EE}" destId="{706B1238-F08D-43B2-A9CA-8A77FECFE6CF}" srcOrd="1" destOrd="0" presId="urn:microsoft.com/office/officeart/2016/7/layout/LinearArrowProcessNumbered"/>
    <dgm:cxn modelId="{BFEC8A9A-C9EA-473A-A17B-4A2092DA2906}" type="presParOf" srcId="{706B1238-F08D-43B2-A9CA-8A77FECFE6CF}" destId="{A2193B6D-9151-4322-B917-9F2058D96B6E}" srcOrd="0" destOrd="0" presId="urn:microsoft.com/office/officeart/2016/7/layout/LinearArrowProcessNumbered"/>
    <dgm:cxn modelId="{FFB6CF52-D45F-4801-ADCD-F2ACAAE74E72}" type="presParOf" srcId="{706B1238-F08D-43B2-A9CA-8A77FECFE6CF}" destId="{F1CD6A1D-FAFB-4035-ABA5-8CB5899D55B8}" srcOrd="1" destOrd="0" presId="urn:microsoft.com/office/officeart/2016/7/layout/LinearArrowProcessNumbered"/>
    <dgm:cxn modelId="{4646DFB9-9C9E-4D63-9CB6-B8F380E6A3A4}" type="presParOf" srcId="{706B1238-F08D-43B2-A9CA-8A77FECFE6CF}" destId="{01F2AA2F-C755-4C3D-A31C-F74A37B0FC41}" srcOrd="2" destOrd="0" presId="urn:microsoft.com/office/officeart/2016/7/layout/LinearArrowProcessNumbered"/>
    <dgm:cxn modelId="{DF41F0B0-2785-43DC-AD59-8342712E93DF}" type="presParOf" srcId="{706B1238-F08D-43B2-A9CA-8A77FECFE6CF}" destId="{4A32AE92-FC28-4162-B307-94AE13F224FF}" srcOrd="3" destOrd="0" presId="urn:microsoft.com/office/officeart/2016/7/layout/LinearArrowProcessNumbered"/>
    <dgm:cxn modelId="{CD1F814F-8799-4403-BFE1-393A8A0354DA}" type="presParOf" srcId="{91C213E1-1B17-4048-9DC1-84C922D239EE}" destId="{AD18EF57-F2FF-4023-B978-83EF088CD75F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Pilot requests landing clearance from the aircraft marshaller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BD83CF89-9675-40C8-9E94-A8B6526E2C76}">
      <dgm:prSet/>
      <dgm:spPr/>
      <dgm:t>
        <a:bodyPr/>
        <a:lstStyle/>
        <a:p>
          <a:r>
            <a:rPr lang="en-US" dirty="0"/>
            <a:t>Pilot notifies cabin crew that the aircraft will land soon</a:t>
          </a:r>
          <a:endParaRPr lang="de-AT" dirty="0"/>
        </a:p>
      </dgm:t>
    </dgm:pt>
    <dgm:pt modelId="{5185837A-6A40-4AA7-85FF-DD7734ECE2E8}" type="parTrans" cxnId="{7593853D-7DB2-4299-A6E5-B4867DD85489}">
      <dgm:prSet/>
      <dgm:spPr/>
      <dgm:t>
        <a:bodyPr/>
        <a:lstStyle/>
        <a:p>
          <a:endParaRPr lang="de-AT"/>
        </a:p>
      </dgm:t>
    </dgm:pt>
    <dgm:pt modelId="{C526D510-D404-4665-A655-245F5B8D6C54}" type="sibTrans" cxnId="{7593853D-7DB2-4299-A6E5-B4867DD85489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D02BB3E8-7AC3-47E1-BE05-FB7A883F06C8}">
      <dgm:prSet/>
      <dgm:spPr/>
      <dgm:t>
        <a:bodyPr/>
        <a:lstStyle/>
        <a:p>
          <a:r>
            <a:rPr lang="en-US" dirty="0"/>
            <a:t>Cabin crew informs the passengers that they should put on their seatbelts</a:t>
          </a:r>
          <a:endParaRPr lang="de-AT" dirty="0"/>
        </a:p>
      </dgm:t>
    </dgm:pt>
    <dgm:pt modelId="{07C0D04F-5B71-4D16-8E2F-30ECB98A5C21}" type="parTrans" cxnId="{9A072BFE-1638-4704-AFCA-11A185A82EB9}">
      <dgm:prSet/>
      <dgm:spPr/>
      <dgm:t>
        <a:bodyPr/>
        <a:lstStyle/>
        <a:p>
          <a:endParaRPr lang="de-AT"/>
        </a:p>
      </dgm:t>
    </dgm:pt>
    <dgm:pt modelId="{7F8C1841-A766-4E96-95AB-ED182D924F30}" type="sibTrans" cxnId="{9A072BFE-1638-4704-AFCA-11A185A82EB9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CD89AB30-C3C2-4676-9632-92FBEA93707B}">
      <dgm:prSet/>
      <dgm:spPr/>
      <dgm:t>
        <a:bodyPr/>
        <a:lstStyle/>
        <a:p>
          <a:r>
            <a:rPr lang="en-US" dirty="0"/>
            <a:t>Aircraft marshaller gives clearance and provides the landing strip</a:t>
          </a:r>
          <a:endParaRPr lang="de-AT" dirty="0"/>
        </a:p>
      </dgm:t>
    </dgm:pt>
    <dgm:pt modelId="{4202445E-110E-49CC-BFA4-2F855AEB94ED}" type="parTrans" cxnId="{EE70A598-9399-46AF-8006-1DA839D455D8}">
      <dgm:prSet/>
      <dgm:spPr/>
      <dgm:t>
        <a:bodyPr/>
        <a:lstStyle/>
        <a:p>
          <a:endParaRPr lang="de-AT"/>
        </a:p>
      </dgm:t>
    </dgm:pt>
    <dgm:pt modelId="{3D3F992F-750F-466F-9944-A864FDF9A990}" type="sibTrans" cxnId="{EE70A598-9399-46AF-8006-1DA839D455D8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D628C917-C9FE-4CB2-B48C-BA6B13026935}">
      <dgm:prSet/>
      <dgm:spPr/>
      <dgm:t>
        <a:bodyPr/>
        <a:lstStyle/>
        <a:p>
          <a:r>
            <a:rPr lang="en-US" dirty="0"/>
            <a:t>Pilot performs landing</a:t>
          </a:r>
          <a:endParaRPr lang="de-AT" dirty="0"/>
        </a:p>
      </dgm:t>
    </dgm:pt>
    <dgm:pt modelId="{B6505483-1286-4469-A782-7BBEB1D3F9BA}" type="parTrans" cxnId="{1968553D-9A7C-4500-BA25-23EDFC030D0F}">
      <dgm:prSet/>
      <dgm:spPr/>
      <dgm:t>
        <a:bodyPr/>
        <a:lstStyle/>
        <a:p>
          <a:endParaRPr lang="de-AT"/>
        </a:p>
      </dgm:t>
    </dgm:pt>
    <dgm:pt modelId="{C148BCE7-14A6-4BE3-9C92-373C917A46E4}" type="sibTrans" cxnId="{1968553D-9A7C-4500-BA25-23EDFC030D0F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149B4FD4-41A7-4FEA-B6E0-737721D37A48}">
      <dgm:prSet/>
      <dgm:spPr/>
      <dgm:t>
        <a:bodyPr/>
        <a:lstStyle/>
        <a:p>
          <a:r>
            <a:rPr lang="en-US" dirty="0"/>
            <a:t>Aircraft marshaller provides a gate number and the parking spot after the passengers left.</a:t>
          </a:r>
          <a:endParaRPr lang="de-AT" dirty="0"/>
        </a:p>
      </dgm:t>
    </dgm:pt>
    <dgm:pt modelId="{745DB98B-6D2C-4464-9D73-73EDECBD2A83}" type="parTrans" cxnId="{1A1E4A16-0FE1-4703-9645-D9AC19781697}">
      <dgm:prSet/>
      <dgm:spPr/>
      <dgm:t>
        <a:bodyPr/>
        <a:lstStyle/>
        <a:p>
          <a:endParaRPr lang="de-AT"/>
        </a:p>
      </dgm:t>
    </dgm:pt>
    <dgm:pt modelId="{E511F028-92D8-4615-9F9A-8BF29E6B5559}" type="sibTrans" cxnId="{1A1E4A16-0FE1-4703-9645-D9AC19781697}">
      <dgm:prSet phldrT="6" phldr="0"/>
      <dgm:spPr/>
      <dgm:t>
        <a:bodyPr/>
        <a:lstStyle/>
        <a:p>
          <a:r>
            <a:rPr lang="de-AT" dirty="0"/>
            <a:t>6</a:t>
          </a:r>
        </a:p>
      </dgm:t>
    </dgm:pt>
    <dgm:pt modelId="{6B3D745A-EE71-436E-B358-979C65225610}">
      <dgm:prSet/>
      <dgm:spPr/>
      <dgm:t>
        <a:bodyPr/>
        <a:lstStyle/>
        <a:p>
          <a:r>
            <a:rPr lang="en-US" dirty="0"/>
            <a:t>Aircraft marshaller signals instructions to the pilot to ease parking.</a:t>
          </a:r>
          <a:endParaRPr lang="de-AT" dirty="0"/>
        </a:p>
      </dgm:t>
    </dgm:pt>
    <dgm:pt modelId="{5DFA6212-D3DF-4122-AB0E-09BDF06828D2}" type="parTrans" cxnId="{5DF20728-1DFD-46EB-BC8A-54577DAF9897}">
      <dgm:prSet/>
      <dgm:spPr/>
      <dgm:t>
        <a:bodyPr/>
        <a:lstStyle/>
        <a:p>
          <a:endParaRPr lang="de-AT"/>
        </a:p>
      </dgm:t>
    </dgm:pt>
    <dgm:pt modelId="{0DE04B4A-171E-4991-BAFE-6EEA6C2873CB}" type="sibTrans" cxnId="{5DF20728-1DFD-46EB-BC8A-54577DAF9897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0E0A3FB9-1073-4AC3-B14B-238A6FC1CA9D}">
      <dgm:prSet/>
      <dgm:spPr/>
      <dgm:t>
        <a:bodyPr/>
        <a:lstStyle/>
        <a:p>
          <a:r>
            <a:rPr lang="en-US" dirty="0"/>
            <a:t>Pilot acknowledges the information provided</a:t>
          </a:r>
          <a:endParaRPr lang="de-AT" dirty="0"/>
        </a:p>
      </dgm:t>
    </dgm:pt>
    <dgm:pt modelId="{8F755234-F145-4130-8ABC-78304E370D58}" type="parTrans" cxnId="{093372E0-1791-48D9-B974-7DB88E6CCBED}">
      <dgm:prSet/>
      <dgm:spPr/>
      <dgm:t>
        <a:bodyPr/>
        <a:lstStyle/>
        <a:p>
          <a:endParaRPr lang="de-AT"/>
        </a:p>
      </dgm:t>
    </dgm:pt>
    <dgm:pt modelId="{59A1352E-A1D4-415F-A92C-38EF31B8264B}" type="sibTrans" cxnId="{093372E0-1791-48D9-B974-7DB88E6CCBED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08E73138-8C7E-4634-8A65-79B902E857FA}">
      <dgm:prSet/>
      <dgm:spPr/>
      <dgm:t>
        <a:bodyPr/>
        <a:lstStyle/>
        <a:p>
          <a:r>
            <a:rPr lang="en-US" dirty="0"/>
            <a:t>Cabin crew departs the passengers row-wise</a:t>
          </a:r>
          <a:endParaRPr lang="de-AT" dirty="0"/>
        </a:p>
      </dgm:t>
    </dgm:pt>
    <dgm:pt modelId="{DC03D379-5A67-491B-AF67-893AEDFC31A2}" type="parTrans" cxnId="{6BD6CEAF-64C6-403A-82AE-F93380014637}">
      <dgm:prSet/>
      <dgm:spPr/>
      <dgm:t>
        <a:bodyPr/>
        <a:lstStyle/>
        <a:p>
          <a:endParaRPr lang="de-AT"/>
        </a:p>
      </dgm:t>
    </dgm:pt>
    <dgm:pt modelId="{1041FBFE-CA46-4107-A0D7-B84D86BE42E2}" type="sibTrans" cxnId="{6BD6CEAF-64C6-403A-82AE-F93380014637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C8CAA98D-F3D4-4EF5-AB52-B1AD7A09165C}" type="pres">
      <dgm:prSet presAssocID="{BD83CF89-9675-40C8-9E94-A8B6526E2C76}" presName="compositeNode" presStyleCnt="0"/>
      <dgm:spPr/>
    </dgm:pt>
    <dgm:pt modelId="{ED68F44A-F67B-452D-B322-096874E791AE}" type="pres">
      <dgm:prSet presAssocID="{BD83CF89-9675-40C8-9E94-A8B6526E2C7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2FCE135-8D5F-4139-A7CF-E0312B121CBB}" type="pres">
      <dgm:prSet presAssocID="{BD83CF89-9675-40C8-9E94-A8B6526E2C76}" presName="parSh" presStyleCnt="0"/>
      <dgm:spPr/>
    </dgm:pt>
    <dgm:pt modelId="{1CF87F37-0CD9-40D3-B77A-125061A4CF18}" type="pres">
      <dgm:prSet presAssocID="{BD83CF89-9675-40C8-9E94-A8B6526E2C76}" presName="lineNode" presStyleLbl="alignAccFollowNode1" presStyleIdx="3" presStyleCnt="27"/>
      <dgm:spPr/>
    </dgm:pt>
    <dgm:pt modelId="{B506E061-4140-4CA1-B43F-7BA8CE1D25E9}" type="pres">
      <dgm:prSet presAssocID="{BD83CF89-9675-40C8-9E94-A8B6526E2C76}" presName="lineArrowNode" presStyleLbl="alignAccFollowNode1" presStyleIdx="4" presStyleCnt="27"/>
      <dgm:spPr/>
    </dgm:pt>
    <dgm:pt modelId="{CB18E36D-17C5-4A98-87F2-DC09A61C0D33}" type="pres">
      <dgm:prSet presAssocID="{C526D510-D404-4665-A655-245F5B8D6C54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28E33642-0B13-4CD1-BA3F-589CECF96BFC}" type="pres">
      <dgm:prSet presAssocID="{C526D510-D404-4665-A655-245F5B8D6C54}" presName="spacerBetweenCircleAndCallout" presStyleCnt="0">
        <dgm:presLayoutVars/>
      </dgm:prSet>
      <dgm:spPr/>
    </dgm:pt>
    <dgm:pt modelId="{448BDE05-7502-4630-9798-94519386AF1E}" type="pres">
      <dgm:prSet presAssocID="{BD83CF89-9675-40C8-9E94-A8B6526E2C76}" presName="nodeText" presStyleLbl="alignAccFollowNode1" presStyleIdx="5" presStyleCnt="27">
        <dgm:presLayoutVars>
          <dgm:bulletEnabled val="1"/>
        </dgm:presLayoutVars>
      </dgm:prSet>
      <dgm:spPr/>
    </dgm:pt>
    <dgm:pt modelId="{C45380AE-369E-431F-8BE8-72760378646E}" type="pres">
      <dgm:prSet presAssocID="{C526D510-D404-4665-A655-245F5B8D6C54}" presName="sibTransComposite" presStyleCnt="0"/>
      <dgm:spPr/>
    </dgm:pt>
    <dgm:pt modelId="{58529F64-1AF4-402D-9667-308CDA883E15}" type="pres">
      <dgm:prSet presAssocID="{D02BB3E8-7AC3-47E1-BE05-FB7A883F06C8}" presName="compositeNode" presStyleCnt="0"/>
      <dgm:spPr/>
    </dgm:pt>
    <dgm:pt modelId="{38942BBE-66D4-422D-894D-4ACCE08AFFCD}" type="pres">
      <dgm:prSet presAssocID="{D02BB3E8-7AC3-47E1-BE05-FB7A883F06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21BE31B-0C88-4AAF-B394-82154E339BCD}" type="pres">
      <dgm:prSet presAssocID="{D02BB3E8-7AC3-47E1-BE05-FB7A883F06C8}" presName="parSh" presStyleCnt="0"/>
      <dgm:spPr/>
    </dgm:pt>
    <dgm:pt modelId="{4C430D59-B913-4470-84FF-5500E6366C19}" type="pres">
      <dgm:prSet presAssocID="{D02BB3E8-7AC3-47E1-BE05-FB7A883F06C8}" presName="lineNode" presStyleLbl="alignAccFollowNode1" presStyleIdx="6" presStyleCnt="27"/>
      <dgm:spPr/>
    </dgm:pt>
    <dgm:pt modelId="{0206FF6B-5252-4CF4-A28B-0B01DD9BA51A}" type="pres">
      <dgm:prSet presAssocID="{D02BB3E8-7AC3-47E1-BE05-FB7A883F06C8}" presName="lineArrowNode" presStyleLbl="alignAccFollowNode1" presStyleIdx="7" presStyleCnt="27"/>
      <dgm:spPr/>
    </dgm:pt>
    <dgm:pt modelId="{DC830521-93F4-434A-9043-037E4E49A328}" type="pres">
      <dgm:prSet presAssocID="{7F8C1841-A766-4E96-95AB-ED182D924F30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87EFD91F-F431-469C-9A9D-7BEAF46EE75B}" type="pres">
      <dgm:prSet presAssocID="{7F8C1841-A766-4E96-95AB-ED182D924F30}" presName="spacerBetweenCircleAndCallout" presStyleCnt="0">
        <dgm:presLayoutVars/>
      </dgm:prSet>
      <dgm:spPr/>
    </dgm:pt>
    <dgm:pt modelId="{4A30AF8C-9E6C-427B-BC9C-B52B59DD91B8}" type="pres">
      <dgm:prSet presAssocID="{D02BB3E8-7AC3-47E1-BE05-FB7A883F06C8}" presName="nodeText" presStyleLbl="alignAccFollowNode1" presStyleIdx="8" presStyleCnt="27">
        <dgm:presLayoutVars>
          <dgm:bulletEnabled val="1"/>
        </dgm:presLayoutVars>
      </dgm:prSet>
      <dgm:spPr/>
    </dgm:pt>
    <dgm:pt modelId="{E9B1B079-8D7D-41DA-BB72-03B3E4A09669}" type="pres">
      <dgm:prSet presAssocID="{7F8C1841-A766-4E96-95AB-ED182D924F30}" presName="sibTransComposite" presStyleCnt="0"/>
      <dgm:spPr/>
    </dgm:pt>
    <dgm:pt modelId="{ACB91604-6C75-434F-A030-94AB544B73C3}" type="pres">
      <dgm:prSet presAssocID="{CD89AB30-C3C2-4676-9632-92FBEA93707B}" presName="compositeNode" presStyleCnt="0"/>
      <dgm:spPr/>
    </dgm:pt>
    <dgm:pt modelId="{29FB2530-E3CB-4F2F-A75B-98F33D83D540}" type="pres">
      <dgm:prSet presAssocID="{CD89AB30-C3C2-4676-9632-92FBEA93707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3037E4-26B9-439A-9EDB-0ACC48918750}" type="pres">
      <dgm:prSet presAssocID="{CD89AB30-C3C2-4676-9632-92FBEA93707B}" presName="parSh" presStyleCnt="0"/>
      <dgm:spPr/>
    </dgm:pt>
    <dgm:pt modelId="{22191887-1979-4FDB-B6A1-702A6D93D03F}" type="pres">
      <dgm:prSet presAssocID="{CD89AB30-C3C2-4676-9632-92FBEA93707B}" presName="lineNode" presStyleLbl="alignAccFollowNode1" presStyleIdx="9" presStyleCnt="27"/>
      <dgm:spPr/>
    </dgm:pt>
    <dgm:pt modelId="{A18B6197-798E-4F19-B687-19AD04326707}" type="pres">
      <dgm:prSet presAssocID="{CD89AB30-C3C2-4676-9632-92FBEA93707B}" presName="lineArrowNode" presStyleLbl="alignAccFollowNode1" presStyleIdx="10" presStyleCnt="27"/>
      <dgm:spPr/>
    </dgm:pt>
    <dgm:pt modelId="{5F460860-1253-45B3-B16E-ACCE0CBF489C}" type="pres">
      <dgm:prSet presAssocID="{3D3F992F-750F-466F-9944-A864FDF9A990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D78727AA-C939-47EB-B7DB-7BB904B0123B}" type="pres">
      <dgm:prSet presAssocID="{3D3F992F-750F-466F-9944-A864FDF9A990}" presName="spacerBetweenCircleAndCallout" presStyleCnt="0">
        <dgm:presLayoutVars/>
      </dgm:prSet>
      <dgm:spPr/>
    </dgm:pt>
    <dgm:pt modelId="{65748CCA-5ED4-4DF9-B964-92359CD76895}" type="pres">
      <dgm:prSet presAssocID="{CD89AB30-C3C2-4676-9632-92FBEA93707B}" presName="nodeText" presStyleLbl="alignAccFollowNode1" presStyleIdx="11" presStyleCnt="27">
        <dgm:presLayoutVars>
          <dgm:bulletEnabled val="1"/>
        </dgm:presLayoutVars>
      </dgm:prSet>
      <dgm:spPr/>
    </dgm:pt>
    <dgm:pt modelId="{7885A617-5FFC-4CD2-9B08-26F7A567E49C}" type="pres">
      <dgm:prSet presAssocID="{3D3F992F-750F-466F-9944-A864FDF9A990}" presName="sibTransComposite" presStyleCnt="0"/>
      <dgm:spPr/>
    </dgm:pt>
    <dgm:pt modelId="{A3826AAB-FF31-44DA-86BA-5648DB08F335}" type="pres">
      <dgm:prSet presAssocID="{D628C917-C9FE-4CB2-B48C-BA6B13026935}" presName="compositeNode" presStyleCnt="0"/>
      <dgm:spPr/>
    </dgm:pt>
    <dgm:pt modelId="{6CE8ACB0-6139-4F86-9D72-248FE521EEEC}" type="pres">
      <dgm:prSet presAssocID="{D628C917-C9FE-4CB2-B48C-BA6B1302693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0069DA5-8993-4315-B652-D809490740A7}" type="pres">
      <dgm:prSet presAssocID="{D628C917-C9FE-4CB2-B48C-BA6B13026935}" presName="parSh" presStyleCnt="0"/>
      <dgm:spPr/>
    </dgm:pt>
    <dgm:pt modelId="{45FFC688-165B-4E85-8E27-0BBDF46861B6}" type="pres">
      <dgm:prSet presAssocID="{D628C917-C9FE-4CB2-B48C-BA6B13026935}" presName="lineNode" presStyleLbl="alignAccFollowNode1" presStyleIdx="12" presStyleCnt="27"/>
      <dgm:spPr/>
    </dgm:pt>
    <dgm:pt modelId="{7A65141B-BFC3-4F78-9616-948BC3E243D1}" type="pres">
      <dgm:prSet presAssocID="{D628C917-C9FE-4CB2-B48C-BA6B13026935}" presName="lineArrowNode" presStyleLbl="alignAccFollowNode1" presStyleIdx="13" presStyleCnt="27"/>
      <dgm:spPr/>
    </dgm:pt>
    <dgm:pt modelId="{CA3B365F-0463-4B53-9326-4BA6144A8477}" type="pres">
      <dgm:prSet presAssocID="{C148BCE7-14A6-4BE3-9C92-373C917A46E4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F4D5D9D9-3F12-4310-89D9-3C3CBC47EF6B}" type="pres">
      <dgm:prSet presAssocID="{C148BCE7-14A6-4BE3-9C92-373C917A46E4}" presName="spacerBetweenCircleAndCallout" presStyleCnt="0">
        <dgm:presLayoutVars/>
      </dgm:prSet>
      <dgm:spPr/>
    </dgm:pt>
    <dgm:pt modelId="{7E815DDC-22D0-4961-B2E8-95A47A99039C}" type="pres">
      <dgm:prSet presAssocID="{D628C917-C9FE-4CB2-B48C-BA6B13026935}" presName="nodeText" presStyleLbl="alignAccFollowNode1" presStyleIdx="14" presStyleCnt="27">
        <dgm:presLayoutVars>
          <dgm:bulletEnabled val="1"/>
        </dgm:presLayoutVars>
      </dgm:prSet>
      <dgm:spPr/>
    </dgm:pt>
    <dgm:pt modelId="{CB4916DB-CA80-4B36-A6CA-2BF8D8A5DAED}" type="pres">
      <dgm:prSet presAssocID="{C148BCE7-14A6-4BE3-9C92-373C917A46E4}" presName="sibTransComposite" presStyleCnt="0"/>
      <dgm:spPr/>
    </dgm:pt>
    <dgm:pt modelId="{AB819733-C604-4504-8262-EBD617AC8FD2}" type="pres">
      <dgm:prSet presAssocID="{149B4FD4-41A7-4FEA-B6E0-737721D37A48}" presName="compositeNode" presStyleCnt="0"/>
      <dgm:spPr/>
    </dgm:pt>
    <dgm:pt modelId="{67A29AA2-AFB7-49C5-AA7F-6AC5004598C5}" type="pres">
      <dgm:prSet presAssocID="{149B4FD4-41A7-4FEA-B6E0-737721D37A4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174040-6292-4A3B-A81A-13B7CED033B0}" type="pres">
      <dgm:prSet presAssocID="{149B4FD4-41A7-4FEA-B6E0-737721D37A48}" presName="parSh" presStyleCnt="0"/>
      <dgm:spPr/>
    </dgm:pt>
    <dgm:pt modelId="{F4E0DBD9-092D-4D5D-A65A-AD0AC1611500}" type="pres">
      <dgm:prSet presAssocID="{149B4FD4-41A7-4FEA-B6E0-737721D37A48}" presName="lineNode" presStyleLbl="alignAccFollowNode1" presStyleIdx="15" presStyleCnt="27"/>
      <dgm:spPr/>
    </dgm:pt>
    <dgm:pt modelId="{879A5FFA-E9E6-4712-BC1F-8649BE8F0464}" type="pres">
      <dgm:prSet presAssocID="{149B4FD4-41A7-4FEA-B6E0-737721D37A48}" presName="lineArrowNode" presStyleLbl="alignAccFollowNode1" presStyleIdx="16" presStyleCnt="27"/>
      <dgm:spPr/>
    </dgm:pt>
    <dgm:pt modelId="{96A26B77-3942-41B8-AA5C-190F115733BA}" type="pres">
      <dgm:prSet presAssocID="{E511F028-92D8-4615-9F9A-8BF29E6B5559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D670D9A8-C18D-4B92-AB00-1663D649B9B8}" type="pres">
      <dgm:prSet presAssocID="{E511F028-92D8-4615-9F9A-8BF29E6B5559}" presName="spacerBetweenCircleAndCallout" presStyleCnt="0">
        <dgm:presLayoutVars/>
      </dgm:prSet>
      <dgm:spPr/>
    </dgm:pt>
    <dgm:pt modelId="{24EDF2EA-CDFD-45E8-B048-5163D9040F84}" type="pres">
      <dgm:prSet presAssocID="{149B4FD4-41A7-4FEA-B6E0-737721D37A48}" presName="nodeText" presStyleLbl="alignAccFollowNode1" presStyleIdx="17" presStyleCnt="27">
        <dgm:presLayoutVars>
          <dgm:bulletEnabled val="1"/>
        </dgm:presLayoutVars>
      </dgm:prSet>
      <dgm:spPr/>
    </dgm:pt>
    <dgm:pt modelId="{A34801EF-2A76-427F-95E5-ADB4DFBBD237}" type="pres">
      <dgm:prSet presAssocID="{E511F028-92D8-4615-9F9A-8BF29E6B5559}" presName="sibTransComposite" presStyleCnt="0"/>
      <dgm:spPr/>
    </dgm:pt>
    <dgm:pt modelId="{63F14F2F-CD05-43CB-B305-878C170FDBE8}" type="pres">
      <dgm:prSet presAssocID="{6B3D745A-EE71-436E-B358-979C65225610}" presName="compositeNode" presStyleCnt="0"/>
      <dgm:spPr/>
    </dgm:pt>
    <dgm:pt modelId="{CFDD935E-6E01-49F1-B38E-C094007C6B8F}" type="pres">
      <dgm:prSet presAssocID="{6B3D745A-EE71-436E-B358-979C652256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A10218C-5F50-4EA0-981D-1BC0459B0D2C}" type="pres">
      <dgm:prSet presAssocID="{6B3D745A-EE71-436E-B358-979C65225610}" presName="parSh" presStyleCnt="0"/>
      <dgm:spPr/>
    </dgm:pt>
    <dgm:pt modelId="{F63FBE5D-C565-4E7F-B0CB-9044321A7D8A}" type="pres">
      <dgm:prSet presAssocID="{6B3D745A-EE71-436E-B358-979C65225610}" presName="lineNode" presStyleLbl="alignAccFollowNode1" presStyleIdx="18" presStyleCnt="27"/>
      <dgm:spPr/>
    </dgm:pt>
    <dgm:pt modelId="{348BADEB-1027-4943-8D2A-5CD9CA2D996A}" type="pres">
      <dgm:prSet presAssocID="{6B3D745A-EE71-436E-B358-979C65225610}" presName="lineArrowNode" presStyleLbl="alignAccFollowNode1" presStyleIdx="19" presStyleCnt="27"/>
      <dgm:spPr/>
    </dgm:pt>
    <dgm:pt modelId="{27885DFC-32A2-4022-A024-F403BAA7895F}" type="pres">
      <dgm:prSet presAssocID="{0DE04B4A-171E-4991-BAFE-6EEA6C2873CB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D43BDC9A-E26E-4991-B4F7-3E9FF4977B25}" type="pres">
      <dgm:prSet presAssocID="{0DE04B4A-171E-4991-BAFE-6EEA6C2873CB}" presName="spacerBetweenCircleAndCallout" presStyleCnt="0">
        <dgm:presLayoutVars/>
      </dgm:prSet>
      <dgm:spPr/>
    </dgm:pt>
    <dgm:pt modelId="{ADFF6074-1DE9-4336-82E1-E7DDA10C5F4E}" type="pres">
      <dgm:prSet presAssocID="{6B3D745A-EE71-436E-B358-979C65225610}" presName="nodeText" presStyleLbl="alignAccFollowNode1" presStyleIdx="20" presStyleCnt="27">
        <dgm:presLayoutVars>
          <dgm:bulletEnabled val="1"/>
        </dgm:presLayoutVars>
      </dgm:prSet>
      <dgm:spPr/>
    </dgm:pt>
    <dgm:pt modelId="{D69DDEB1-5212-48A1-8137-D4586D4B829F}" type="pres">
      <dgm:prSet presAssocID="{0DE04B4A-171E-4991-BAFE-6EEA6C2873CB}" presName="sibTransComposite" presStyleCnt="0"/>
      <dgm:spPr/>
    </dgm:pt>
    <dgm:pt modelId="{C6FEB89A-8DA1-4F8E-89BD-8E1D21AAAFE8}" type="pres">
      <dgm:prSet presAssocID="{0E0A3FB9-1073-4AC3-B14B-238A6FC1CA9D}" presName="compositeNode" presStyleCnt="0"/>
      <dgm:spPr/>
    </dgm:pt>
    <dgm:pt modelId="{1B155C48-DFD5-4FB8-A734-0B2E46EEE3DC}" type="pres">
      <dgm:prSet presAssocID="{0E0A3FB9-1073-4AC3-B14B-238A6FC1CA9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990F854-62EA-4227-8206-2584667D329F}" type="pres">
      <dgm:prSet presAssocID="{0E0A3FB9-1073-4AC3-B14B-238A6FC1CA9D}" presName="parSh" presStyleCnt="0"/>
      <dgm:spPr/>
    </dgm:pt>
    <dgm:pt modelId="{5AB615E3-79F9-4942-9692-1699E1E010C4}" type="pres">
      <dgm:prSet presAssocID="{0E0A3FB9-1073-4AC3-B14B-238A6FC1CA9D}" presName="lineNode" presStyleLbl="alignAccFollowNode1" presStyleIdx="21" presStyleCnt="27"/>
      <dgm:spPr/>
    </dgm:pt>
    <dgm:pt modelId="{66980A66-5550-4803-94E8-AE289C45184D}" type="pres">
      <dgm:prSet presAssocID="{0E0A3FB9-1073-4AC3-B14B-238A6FC1CA9D}" presName="lineArrowNode" presStyleLbl="alignAccFollowNode1" presStyleIdx="22" presStyleCnt="27"/>
      <dgm:spPr/>
    </dgm:pt>
    <dgm:pt modelId="{8C82C7EC-0828-41F9-80F3-87324AA1611E}" type="pres">
      <dgm:prSet presAssocID="{59A1352E-A1D4-415F-A92C-38EF31B8264B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96FC776F-765C-4F79-A1EC-4AD7D8F92F89}" type="pres">
      <dgm:prSet presAssocID="{59A1352E-A1D4-415F-A92C-38EF31B8264B}" presName="spacerBetweenCircleAndCallout" presStyleCnt="0">
        <dgm:presLayoutVars/>
      </dgm:prSet>
      <dgm:spPr/>
    </dgm:pt>
    <dgm:pt modelId="{8B1C6BF3-C799-43F1-BB92-8506A12B8EFB}" type="pres">
      <dgm:prSet presAssocID="{0E0A3FB9-1073-4AC3-B14B-238A6FC1CA9D}" presName="nodeText" presStyleLbl="alignAccFollowNode1" presStyleIdx="23" presStyleCnt="27">
        <dgm:presLayoutVars>
          <dgm:bulletEnabled val="1"/>
        </dgm:presLayoutVars>
      </dgm:prSet>
      <dgm:spPr/>
    </dgm:pt>
    <dgm:pt modelId="{A51F24CA-BC95-4DF1-96C3-E1E9FC309B5B}" type="pres">
      <dgm:prSet presAssocID="{59A1352E-A1D4-415F-A92C-38EF31B8264B}" presName="sibTransComposite" presStyleCnt="0"/>
      <dgm:spPr/>
    </dgm:pt>
    <dgm:pt modelId="{519C9E3A-1D72-4DDF-BA0F-CE1B1216F071}" type="pres">
      <dgm:prSet presAssocID="{08E73138-8C7E-4634-8A65-79B902E857FA}" presName="compositeNode" presStyleCnt="0"/>
      <dgm:spPr/>
    </dgm:pt>
    <dgm:pt modelId="{AE523950-E8D8-4279-862D-16B9D9F3C3EE}" type="pres">
      <dgm:prSet presAssocID="{08E73138-8C7E-4634-8A65-79B902E857F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A2D4243-0023-4BC0-ACA5-EEF00009C12F}" type="pres">
      <dgm:prSet presAssocID="{08E73138-8C7E-4634-8A65-79B902E857FA}" presName="parSh" presStyleCnt="0"/>
      <dgm:spPr/>
    </dgm:pt>
    <dgm:pt modelId="{3A3E0B8B-4EDB-4B79-AA4B-4CEF6535473F}" type="pres">
      <dgm:prSet presAssocID="{08E73138-8C7E-4634-8A65-79B902E857FA}" presName="lineNode" presStyleLbl="alignAccFollowNode1" presStyleIdx="24" presStyleCnt="27"/>
      <dgm:spPr/>
    </dgm:pt>
    <dgm:pt modelId="{E6B56458-8707-4F7C-8CDC-0F77D5F6FE0E}" type="pres">
      <dgm:prSet presAssocID="{08E73138-8C7E-4634-8A65-79B902E857FA}" presName="lineArrowNode" presStyleLbl="alignAccFollowNode1" presStyleIdx="25" presStyleCnt="27"/>
      <dgm:spPr/>
    </dgm:pt>
    <dgm:pt modelId="{2EBD24F0-75E9-4FE8-8424-9C86E9A8FAB2}" type="pres">
      <dgm:prSet presAssocID="{1041FBFE-CA46-4107-A0D7-B84D86BE42E2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AA593677-A43E-4B85-AA3C-4CDD30B07227}" type="pres">
      <dgm:prSet presAssocID="{1041FBFE-CA46-4107-A0D7-B84D86BE42E2}" presName="spacerBetweenCircleAndCallout" presStyleCnt="0">
        <dgm:presLayoutVars/>
      </dgm:prSet>
      <dgm:spPr/>
    </dgm:pt>
    <dgm:pt modelId="{FE0F74D9-9519-4846-A3A4-EEF9C6E9710B}" type="pres">
      <dgm:prSet presAssocID="{08E73138-8C7E-4634-8A65-79B902E857FA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BB461E00-C5EC-489D-BDF6-FAEAE5A64EE4}" type="presOf" srcId="{149B4FD4-41A7-4FEA-B6E0-737721D37A48}" destId="{24EDF2EA-CDFD-45E8-B048-5163D9040F84}" srcOrd="0" destOrd="0" presId="urn:microsoft.com/office/officeart/2016/7/layout/LinearArrowProcessNumbered"/>
    <dgm:cxn modelId="{78503A13-87DC-4825-94BF-B8DFF03B772E}" type="presOf" srcId="{7F8C1841-A766-4E96-95AB-ED182D924F30}" destId="{DC830521-93F4-434A-9043-037E4E49A328}" srcOrd="0" destOrd="0" presId="urn:microsoft.com/office/officeart/2016/7/layout/LinearArrowProcessNumbered"/>
    <dgm:cxn modelId="{4B022014-7102-4E22-83E0-13C5F46A5268}" type="presOf" srcId="{59A1352E-A1D4-415F-A92C-38EF31B8264B}" destId="{8C82C7EC-0828-41F9-80F3-87324AA1611E}" srcOrd="0" destOrd="0" presId="urn:microsoft.com/office/officeart/2016/7/layout/LinearArrowProcessNumbered"/>
    <dgm:cxn modelId="{76F38915-1326-4B2C-949F-3EA990F221E3}" type="presOf" srcId="{0E0A3FB9-1073-4AC3-B14B-238A6FC1CA9D}" destId="{8B1C6BF3-C799-43F1-BB92-8506A12B8EFB}" srcOrd="0" destOrd="0" presId="urn:microsoft.com/office/officeart/2016/7/layout/LinearArrowProcessNumbered"/>
    <dgm:cxn modelId="{1A1E4A16-0FE1-4703-9645-D9AC19781697}" srcId="{71AE4C70-2792-4B43-A6FC-0B175B157B0D}" destId="{149B4FD4-41A7-4FEA-B6E0-737721D37A48}" srcOrd="5" destOrd="0" parTransId="{745DB98B-6D2C-4464-9D73-73EDECBD2A83}" sibTransId="{E511F028-92D8-4615-9F9A-8BF29E6B5559}"/>
    <dgm:cxn modelId="{E490D522-0DB0-43CB-B1E4-A2134E2087EB}" type="presOf" srcId="{0DE04B4A-171E-4991-BAFE-6EEA6C2873CB}" destId="{27885DFC-32A2-4022-A024-F403BAA7895F}" srcOrd="0" destOrd="0" presId="urn:microsoft.com/office/officeart/2016/7/layout/LinearArrowProcessNumbered"/>
    <dgm:cxn modelId="{5DF20728-1DFD-46EB-BC8A-54577DAF9897}" srcId="{71AE4C70-2792-4B43-A6FC-0B175B157B0D}" destId="{6B3D745A-EE71-436E-B358-979C65225610}" srcOrd="6" destOrd="0" parTransId="{5DFA6212-D3DF-4122-AB0E-09BDF06828D2}" sibTransId="{0DE04B4A-171E-4991-BAFE-6EEA6C2873CB}"/>
    <dgm:cxn modelId="{1968553D-9A7C-4500-BA25-23EDFC030D0F}" srcId="{71AE4C70-2792-4B43-A6FC-0B175B157B0D}" destId="{D628C917-C9FE-4CB2-B48C-BA6B13026935}" srcOrd="4" destOrd="0" parTransId="{B6505483-1286-4469-A782-7BBEB1D3F9BA}" sibTransId="{C148BCE7-14A6-4BE3-9C92-373C917A46E4}"/>
    <dgm:cxn modelId="{7593853D-7DB2-4299-A6E5-B4867DD85489}" srcId="{71AE4C70-2792-4B43-A6FC-0B175B157B0D}" destId="{BD83CF89-9675-40C8-9E94-A8B6526E2C76}" srcOrd="1" destOrd="0" parTransId="{5185837A-6A40-4AA7-85FF-DD7734ECE2E8}" sibTransId="{C526D510-D404-4665-A655-245F5B8D6C54}"/>
    <dgm:cxn modelId="{C1300E4E-01AA-4357-9729-2270BF7F42FE}" type="presOf" srcId="{E511F028-92D8-4615-9F9A-8BF29E6B5559}" destId="{96A26B77-3942-41B8-AA5C-190F115733BA}" srcOrd="0" destOrd="0" presId="urn:microsoft.com/office/officeart/2016/7/layout/LinearArrowProcessNumbered"/>
    <dgm:cxn modelId="{81EC7874-8BAD-475F-9601-BD5B9A276196}" type="presOf" srcId="{6B3D745A-EE71-436E-B358-979C65225610}" destId="{ADFF6074-1DE9-4336-82E1-E7DDA10C5F4E}" srcOrd="0" destOrd="0" presId="urn:microsoft.com/office/officeart/2016/7/layout/LinearArrowProcessNumbered"/>
    <dgm:cxn modelId="{C97C1F7B-D972-461D-9002-D13FF8FA0760}" type="presOf" srcId="{BD83CF89-9675-40C8-9E94-A8B6526E2C76}" destId="{448BDE05-7502-4630-9798-94519386AF1E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2C5FFE8E-DEF3-4C54-B405-3728E822A809}" type="presOf" srcId="{D02BB3E8-7AC3-47E1-BE05-FB7A883F06C8}" destId="{4A30AF8C-9E6C-427B-BC9C-B52B59DD91B8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EE70A598-9399-46AF-8006-1DA839D455D8}" srcId="{71AE4C70-2792-4B43-A6FC-0B175B157B0D}" destId="{CD89AB30-C3C2-4676-9632-92FBEA93707B}" srcOrd="3" destOrd="0" parTransId="{4202445E-110E-49CC-BFA4-2F855AEB94ED}" sibTransId="{3D3F992F-750F-466F-9944-A864FDF9A990}"/>
    <dgm:cxn modelId="{6BD6CEAF-64C6-403A-82AE-F93380014637}" srcId="{71AE4C70-2792-4B43-A6FC-0B175B157B0D}" destId="{08E73138-8C7E-4634-8A65-79B902E857FA}" srcOrd="8" destOrd="0" parTransId="{DC03D379-5A67-491B-AF67-893AEDFC31A2}" sibTransId="{1041FBFE-CA46-4107-A0D7-B84D86BE42E2}"/>
    <dgm:cxn modelId="{72D904B1-A24B-4C6F-8346-8CAA7FD854B1}" type="presOf" srcId="{1041FBFE-CA46-4107-A0D7-B84D86BE42E2}" destId="{2EBD24F0-75E9-4FE8-8424-9C86E9A8FAB2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4E697C4-8FE5-4F7E-986F-44260C951B52}" type="presOf" srcId="{C148BCE7-14A6-4BE3-9C92-373C917A46E4}" destId="{CA3B365F-0463-4B53-9326-4BA6144A8477}" srcOrd="0" destOrd="0" presId="urn:microsoft.com/office/officeart/2016/7/layout/LinearArrowProcessNumbered"/>
    <dgm:cxn modelId="{675ACDC7-6A12-4591-9700-E82455335F09}" type="presOf" srcId="{D628C917-C9FE-4CB2-B48C-BA6B13026935}" destId="{7E815DDC-22D0-4961-B2E8-95A47A99039C}" srcOrd="0" destOrd="0" presId="urn:microsoft.com/office/officeart/2016/7/layout/LinearArrowProcessNumbered"/>
    <dgm:cxn modelId="{3B4490D7-6C8F-4202-900E-A98F14CCB8FD}" type="presOf" srcId="{CD89AB30-C3C2-4676-9632-92FBEA93707B}" destId="{65748CCA-5ED4-4DF9-B964-92359CD76895}" srcOrd="0" destOrd="0" presId="urn:microsoft.com/office/officeart/2016/7/layout/LinearArrowProcessNumbered"/>
    <dgm:cxn modelId="{F128A7D7-94BB-4937-AD75-0793714153E9}" type="presOf" srcId="{3D3F992F-750F-466F-9944-A864FDF9A990}" destId="{5F460860-1253-45B3-B16E-ACCE0CBF489C}" srcOrd="0" destOrd="0" presId="urn:microsoft.com/office/officeart/2016/7/layout/LinearArrowProcessNumbered"/>
    <dgm:cxn modelId="{093372E0-1791-48D9-B974-7DB88E6CCBED}" srcId="{71AE4C70-2792-4B43-A6FC-0B175B157B0D}" destId="{0E0A3FB9-1073-4AC3-B14B-238A6FC1CA9D}" srcOrd="7" destOrd="0" parTransId="{8F755234-F145-4130-8ABC-78304E370D58}" sibTransId="{59A1352E-A1D4-415F-A92C-38EF31B8264B}"/>
    <dgm:cxn modelId="{D28936E7-EB4E-46CC-8FC2-358BBD3A96C5}" type="presOf" srcId="{C526D510-D404-4665-A655-245F5B8D6C54}" destId="{CB18E36D-17C5-4A98-87F2-DC09A61C0D33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5FDB8CF0-E5F2-4BF5-BDED-520F89F66F5F}" type="presOf" srcId="{08E73138-8C7E-4634-8A65-79B902E857FA}" destId="{FE0F74D9-9519-4846-A3A4-EEF9C6E9710B}" srcOrd="0" destOrd="0" presId="urn:microsoft.com/office/officeart/2016/7/layout/LinearArrowProcessNumbered"/>
    <dgm:cxn modelId="{9A072BFE-1638-4704-AFCA-11A185A82EB9}" srcId="{71AE4C70-2792-4B43-A6FC-0B175B157B0D}" destId="{D02BB3E8-7AC3-47E1-BE05-FB7A883F06C8}" srcOrd="2" destOrd="0" parTransId="{07C0D04F-5B71-4D16-8E2F-30ECB98A5C21}" sibTransId="{7F8C1841-A766-4E96-95AB-ED182D924F30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F540FC0A-F3CC-468E-952C-21B853826FEA}" type="presParOf" srcId="{D6F5401D-E35F-4E3D-8975-633B234130B2}" destId="{C8CAA98D-F3D4-4EF5-AB52-B1AD7A09165C}" srcOrd="2" destOrd="0" presId="urn:microsoft.com/office/officeart/2016/7/layout/LinearArrowProcessNumbered"/>
    <dgm:cxn modelId="{70AAD047-6E6B-4409-A9EA-8F8193870747}" type="presParOf" srcId="{C8CAA98D-F3D4-4EF5-AB52-B1AD7A09165C}" destId="{ED68F44A-F67B-452D-B322-096874E791AE}" srcOrd="0" destOrd="0" presId="urn:microsoft.com/office/officeart/2016/7/layout/LinearArrowProcessNumbered"/>
    <dgm:cxn modelId="{C52DE2AC-11D7-43B9-942E-D519452119D2}" type="presParOf" srcId="{C8CAA98D-F3D4-4EF5-AB52-B1AD7A09165C}" destId="{F2FCE135-8D5F-4139-A7CF-E0312B121CBB}" srcOrd="1" destOrd="0" presId="urn:microsoft.com/office/officeart/2016/7/layout/LinearArrowProcessNumbered"/>
    <dgm:cxn modelId="{C0FED6FA-F1F3-4FC4-B48F-0D64249CDBBB}" type="presParOf" srcId="{F2FCE135-8D5F-4139-A7CF-E0312B121CBB}" destId="{1CF87F37-0CD9-40D3-B77A-125061A4CF18}" srcOrd="0" destOrd="0" presId="urn:microsoft.com/office/officeart/2016/7/layout/LinearArrowProcessNumbered"/>
    <dgm:cxn modelId="{1EEE1E21-8896-456D-BBE6-03DDB465FCFD}" type="presParOf" srcId="{F2FCE135-8D5F-4139-A7CF-E0312B121CBB}" destId="{B506E061-4140-4CA1-B43F-7BA8CE1D25E9}" srcOrd="1" destOrd="0" presId="urn:microsoft.com/office/officeart/2016/7/layout/LinearArrowProcessNumbered"/>
    <dgm:cxn modelId="{C490653B-588D-42D5-AE5D-781369556D47}" type="presParOf" srcId="{F2FCE135-8D5F-4139-A7CF-E0312B121CBB}" destId="{CB18E36D-17C5-4A98-87F2-DC09A61C0D33}" srcOrd="2" destOrd="0" presId="urn:microsoft.com/office/officeart/2016/7/layout/LinearArrowProcessNumbered"/>
    <dgm:cxn modelId="{B448BDA6-8F5A-4F51-B073-C96E17D6A1A6}" type="presParOf" srcId="{F2FCE135-8D5F-4139-A7CF-E0312B121CBB}" destId="{28E33642-0B13-4CD1-BA3F-589CECF96BFC}" srcOrd="3" destOrd="0" presId="urn:microsoft.com/office/officeart/2016/7/layout/LinearArrowProcessNumbered"/>
    <dgm:cxn modelId="{FBC7ED7E-A541-4353-8503-FE44E4F3F4A8}" type="presParOf" srcId="{C8CAA98D-F3D4-4EF5-AB52-B1AD7A09165C}" destId="{448BDE05-7502-4630-9798-94519386AF1E}" srcOrd="2" destOrd="0" presId="urn:microsoft.com/office/officeart/2016/7/layout/LinearArrowProcessNumbered"/>
    <dgm:cxn modelId="{EFF5014F-C12C-4E67-A12D-F260F360F18B}" type="presParOf" srcId="{D6F5401D-E35F-4E3D-8975-633B234130B2}" destId="{C45380AE-369E-431F-8BE8-72760378646E}" srcOrd="3" destOrd="0" presId="urn:microsoft.com/office/officeart/2016/7/layout/LinearArrowProcessNumbered"/>
    <dgm:cxn modelId="{E4A7F530-603E-4114-BB64-166AF625A732}" type="presParOf" srcId="{D6F5401D-E35F-4E3D-8975-633B234130B2}" destId="{58529F64-1AF4-402D-9667-308CDA883E15}" srcOrd="4" destOrd="0" presId="urn:microsoft.com/office/officeart/2016/7/layout/LinearArrowProcessNumbered"/>
    <dgm:cxn modelId="{9A5D6586-E1FF-429E-BCC4-3106EA7FADF0}" type="presParOf" srcId="{58529F64-1AF4-402D-9667-308CDA883E15}" destId="{38942BBE-66D4-422D-894D-4ACCE08AFFCD}" srcOrd="0" destOrd="0" presId="urn:microsoft.com/office/officeart/2016/7/layout/LinearArrowProcessNumbered"/>
    <dgm:cxn modelId="{BBBCE4EE-9B01-4A1D-B60B-AD42934B5BD4}" type="presParOf" srcId="{58529F64-1AF4-402D-9667-308CDA883E15}" destId="{721BE31B-0C88-4AAF-B394-82154E339BCD}" srcOrd="1" destOrd="0" presId="urn:microsoft.com/office/officeart/2016/7/layout/LinearArrowProcessNumbered"/>
    <dgm:cxn modelId="{2F4CE8DC-6ED5-4932-9841-59B599C8D898}" type="presParOf" srcId="{721BE31B-0C88-4AAF-B394-82154E339BCD}" destId="{4C430D59-B913-4470-84FF-5500E6366C19}" srcOrd="0" destOrd="0" presId="urn:microsoft.com/office/officeart/2016/7/layout/LinearArrowProcessNumbered"/>
    <dgm:cxn modelId="{E3A73A90-3F97-455F-A5A6-9CCD8B0EF166}" type="presParOf" srcId="{721BE31B-0C88-4AAF-B394-82154E339BCD}" destId="{0206FF6B-5252-4CF4-A28B-0B01DD9BA51A}" srcOrd="1" destOrd="0" presId="urn:microsoft.com/office/officeart/2016/7/layout/LinearArrowProcessNumbered"/>
    <dgm:cxn modelId="{D1F52876-E45F-4610-8D79-F2F04013E8F4}" type="presParOf" srcId="{721BE31B-0C88-4AAF-B394-82154E339BCD}" destId="{DC830521-93F4-434A-9043-037E4E49A328}" srcOrd="2" destOrd="0" presId="urn:microsoft.com/office/officeart/2016/7/layout/LinearArrowProcessNumbered"/>
    <dgm:cxn modelId="{781CDE3F-4B8C-4C83-89F8-2B084117B40E}" type="presParOf" srcId="{721BE31B-0C88-4AAF-B394-82154E339BCD}" destId="{87EFD91F-F431-469C-9A9D-7BEAF46EE75B}" srcOrd="3" destOrd="0" presId="urn:microsoft.com/office/officeart/2016/7/layout/LinearArrowProcessNumbered"/>
    <dgm:cxn modelId="{A29B7816-FA3C-45D2-B089-DB91EB9017F9}" type="presParOf" srcId="{58529F64-1AF4-402D-9667-308CDA883E15}" destId="{4A30AF8C-9E6C-427B-BC9C-B52B59DD91B8}" srcOrd="2" destOrd="0" presId="urn:microsoft.com/office/officeart/2016/7/layout/LinearArrowProcessNumbered"/>
    <dgm:cxn modelId="{8C0C5A4F-EC40-458C-8746-7BC0A3ECE3B7}" type="presParOf" srcId="{D6F5401D-E35F-4E3D-8975-633B234130B2}" destId="{E9B1B079-8D7D-41DA-BB72-03B3E4A09669}" srcOrd="5" destOrd="0" presId="urn:microsoft.com/office/officeart/2016/7/layout/LinearArrowProcessNumbered"/>
    <dgm:cxn modelId="{59B45091-8836-4D78-9147-EFC308AACAA7}" type="presParOf" srcId="{D6F5401D-E35F-4E3D-8975-633B234130B2}" destId="{ACB91604-6C75-434F-A030-94AB544B73C3}" srcOrd="6" destOrd="0" presId="urn:microsoft.com/office/officeart/2016/7/layout/LinearArrowProcessNumbered"/>
    <dgm:cxn modelId="{DFF99531-229A-4C72-A46A-4F69C32E6B78}" type="presParOf" srcId="{ACB91604-6C75-434F-A030-94AB544B73C3}" destId="{29FB2530-E3CB-4F2F-A75B-98F33D83D540}" srcOrd="0" destOrd="0" presId="urn:microsoft.com/office/officeart/2016/7/layout/LinearArrowProcessNumbered"/>
    <dgm:cxn modelId="{FDDC9CCF-F69E-4465-9FC6-DBCBCB2D53AC}" type="presParOf" srcId="{ACB91604-6C75-434F-A030-94AB544B73C3}" destId="{313037E4-26B9-439A-9EDB-0ACC48918750}" srcOrd="1" destOrd="0" presId="urn:microsoft.com/office/officeart/2016/7/layout/LinearArrowProcessNumbered"/>
    <dgm:cxn modelId="{BA43934F-8604-4943-9D0F-68BA28AC1D85}" type="presParOf" srcId="{313037E4-26B9-439A-9EDB-0ACC48918750}" destId="{22191887-1979-4FDB-B6A1-702A6D93D03F}" srcOrd="0" destOrd="0" presId="urn:microsoft.com/office/officeart/2016/7/layout/LinearArrowProcessNumbered"/>
    <dgm:cxn modelId="{E8B3149F-953E-4E6D-90C3-A9A3E2AE691F}" type="presParOf" srcId="{313037E4-26B9-439A-9EDB-0ACC48918750}" destId="{A18B6197-798E-4F19-B687-19AD04326707}" srcOrd="1" destOrd="0" presId="urn:microsoft.com/office/officeart/2016/7/layout/LinearArrowProcessNumbered"/>
    <dgm:cxn modelId="{49FCD179-8C29-43DB-95DB-2C881A7F55AB}" type="presParOf" srcId="{313037E4-26B9-439A-9EDB-0ACC48918750}" destId="{5F460860-1253-45B3-B16E-ACCE0CBF489C}" srcOrd="2" destOrd="0" presId="urn:microsoft.com/office/officeart/2016/7/layout/LinearArrowProcessNumbered"/>
    <dgm:cxn modelId="{F540D175-F929-40E7-8C74-40F989DA71CF}" type="presParOf" srcId="{313037E4-26B9-439A-9EDB-0ACC48918750}" destId="{D78727AA-C939-47EB-B7DB-7BB904B0123B}" srcOrd="3" destOrd="0" presId="urn:microsoft.com/office/officeart/2016/7/layout/LinearArrowProcessNumbered"/>
    <dgm:cxn modelId="{81398ACD-DB81-4628-AA71-8E360ED2D24E}" type="presParOf" srcId="{ACB91604-6C75-434F-A030-94AB544B73C3}" destId="{65748CCA-5ED4-4DF9-B964-92359CD76895}" srcOrd="2" destOrd="0" presId="urn:microsoft.com/office/officeart/2016/7/layout/LinearArrowProcessNumbered"/>
    <dgm:cxn modelId="{AB3E795E-1289-4347-93C7-6318F9FED2DB}" type="presParOf" srcId="{D6F5401D-E35F-4E3D-8975-633B234130B2}" destId="{7885A617-5FFC-4CD2-9B08-26F7A567E49C}" srcOrd="7" destOrd="0" presId="urn:microsoft.com/office/officeart/2016/7/layout/LinearArrowProcessNumbered"/>
    <dgm:cxn modelId="{BEC0113D-8B8D-4546-B33F-418E9B586D22}" type="presParOf" srcId="{D6F5401D-E35F-4E3D-8975-633B234130B2}" destId="{A3826AAB-FF31-44DA-86BA-5648DB08F335}" srcOrd="8" destOrd="0" presId="urn:microsoft.com/office/officeart/2016/7/layout/LinearArrowProcessNumbered"/>
    <dgm:cxn modelId="{D53E6AD1-EB48-49FB-9838-D5D75E4B35DC}" type="presParOf" srcId="{A3826AAB-FF31-44DA-86BA-5648DB08F335}" destId="{6CE8ACB0-6139-4F86-9D72-248FE521EEEC}" srcOrd="0" destOrd="0" presId="urn:microsoft.com/office/officeart/2016/7/layout/LinearArrowProcessNumbered"/>
    <dgm:cxn modelId="{6044725D-4F0A-4F35-8C53-72517940BA37}" type="presParOf" srcId="{A3826AAB-FF31-44DA-86BA-5648DB08F335}" destId="{D0069DA5-8993-4315-B652-D809490740A7}" srcOrd="1" destOrd="0" presId="urn:microsoft.com/office/officeart/2016/7/layout/LinearArrowProcessNumbered"/>
    <dgm:cxn modelId="{31FC4C84-B988-4646-A806-685FF03F539E}" type="presParOf" srcId="{D0069DA5-8993-4315-B652-D809490740A7}" destId="{45FFC688-165B-4E85-8E27-0BBDF46861B6}" srcOrd="0" destOrd="0" presId="urn:microsoft.com/office/officeart/2016/7/layout/LinearArrowProcessNumbered"/>
    <dgm:cxn modelId="{715BBDA1-3927-4439-A971-5341BC631DE5}" type="presParOf" srcId="{D0069DA5-8993-4315-B652-D809490740A7}" destId="{7A65141B-BFC3-4F78-9616-948BC3E243D1}" srcOrd="1" destOrd="0" presId="urn:microsoft.com/office/officeart/2016/7/layout/LinearArrowProcessNumbered"/>
    <dgm:cxn modelId="{16C2197D-357E-4C11-A322-CBC1BF643CAD}" type="presParOf" srcId="{D0069DA5-8993-4315-B652-D809490740A7}" destId="{CA3B365F-0463-4B53-9326-4BA6144A8477}" srcOrd="2" destOrd="0" presId="urn:microsoft.com/office/officeart/2016/7/layout/LinearArrowProcessNumbered"/>
    <dgm:cxn modelId="{E875F653-78D7-4248-8C9B-390CBA1CAE85}" type="presParOf" srcId="{D0069DA5-8993-4315-B652-D809490740A7}" destId="{F4D5D9D9-3F12-4310-89D9-3C3CBC47EF6B}" srcOrd="3" destOrd="0" presId="urn:microsoft.com/office/officeart/2016/7/layout/LinearArrowProcessNumbered"/>
    <dgm:cxn modelId="{F52CC26C-93FB-4B3A-A453-47463BB3BAE4}" type="presParOf" srcId="{A3826AAB-FF31-44DA-86BA-5648DB08F335}" destId="{7E815DDC-22D0-4961-B2E8-95A47A99039C}" srcOrd="2" destOrd="0" presId="urn:microsoft.com/office/officeart/2016/7/layout/LinearArrowProcessNumbered"/>
    <dgm:cxn modelId="{B1248C38-96C6-4A3F-AE11-105B46A9ED73}" type="presParOf" srcId="{D6F5401D-E35F-4E3D-8975-633B234130B2}" destId="{CB4916DB-CA80-4B36-A6CA-2BF8D8A5DAED}" srcOrd="9" destOrd="0" presId="urn:microsoft.com/office/officeart/2016/7/layout/LinearArrowProcessNumbered"/>
    <dgm:cxn modelId="{EB8B260E-781E-4912-A392-78B435B6C7BD}" type="presParOf" srcId="{D6F5401D-E35F-4E3D-8975-633B234130B2}" destId="{AB819733-C604-4504-8262-EBD617AC8FD2}" srcOrd="10" destOrd="0" presId="urn:microsoft.com/office/officeart/2016/7/layout/LinearArrowProcessNumbered"/>
    <dgm:cxn modelId="{4E5D9966-A5AB-4A27-8F27-18E87BB5BB9F}" type="presParOf" srcId="{AB819733-C604-4504-8262-EBD617AC8FD2}" destId="{67A29AA2-AFB7-49C5-AA7F-6AC5004598C5}" srcOrd="0" destOrd="0" presId="urn:microsoft.com/office/officeart/2016/7/layout/LinearArrowProcessNumbered"/>
    <dgm:cxn modelId="{6CD324C9-7010-42AD-916E-6A5B53DB2448}" type="presParOf" srcId="{AB819733-C604-4504-8262-EBD617AC8FD2}" destId="{60174040-6292-4A3B-A81A-13B7CED033B0}" srcOrd="1" destOrd="0" presId="urn:microsoft.com/office/officeart/2016/7/layout/LinearArrowProcessNumbered"/>
    <dgm:cxn modelId="{455D4259-BDB5-4264-AEF6-64543C513682}" type="presParOf" srcId="{60174040-6292-4A3B-A81A-13B7CED033B0}" destId="{F4E0DBD9-092D-4D5D-A65A-AD0AC1611500}" srcOrd="0" destOrd="0" presId="urn:microsoft.com/office/officeart/2016/7/layout/LinearArrowProcessNumbered"/>
    <dgm:cxn modelId="{67990691-BBD9-428B-BEFF-796629589735}" type="presParOf" srcId="{60174040-6292-4A3B-A81A-13B7CED033B0}" destId="{879A5FFA-E9E6-4712-BC1F-8649BE8F0464}" srcOrd="1" destOrd="0" presId="urn:microsoft.com/office/officeart/2016/7/layout/LinearArrowProcessNumbered"/>
    <dgm:cxn modelId="{0E87625F-4724-4CF2-84D2-64445E381184}" type="presParOf" srcId="{60174040-6292-4A3B-A81A-13B7CED033B0}" destId="{96A26B77-3942-41B8-AA5C-190F115733BA}" srcOrd="2" destOrd="0" presId="urn:microsoft.com/office/officeart/2016/7/layout/LinearArrowProcessNumbered"/>
    <dgm:cxn modelId="{317E06FB-8435-41C8-911D-32C22C9C347B}" type="presParOf" srcId="{60174040-6292-4A3B-A81A-13B7CED033B0}" destId="{D670D9A8-C18D-4B92-AB00-1663D649B9B8}" srcOrd="3" destOrd="0" presId="urn:microsoft.com/office/officeart/2016/7/layout/LinearArrowProcessNumbered"/>
    <dgm:cxn modelId="{A5DD266E-BCEF-4682-AB7E-79C1FB613614}" type="presParOf" srcId="{AB819733-C604-4504-8262-EBD617AC8FD2}" destId="{24EDF2EA-CDFD-45E8-B048-5163D9040F84}" srcOrd="2" destOrd="0" presId="urn:microsoft.com/office/officeart/2016/7/layout/LinearArrowProcessNumbered"/>
    <dgm:cxn modelId="{959FE517-D383-41D4-B935-2DD260AA460D}" type="presParOf" srcId="{D6F5401D-E35F-4E3D-8975-633B234130B2}" destId="{A34801EF-2A76-427F-95E5-ADB4DFBBD237}" srcOrd="11" destOrd="0" presId="urn:microsoft.com/office/officeart/2016/7/layout/LinearArrowProcessNumbered"/>
    <dgm:cxn modelId="{E20E8B54-596B-4A17-AD76-BD5A80BEB382}" type="presParOf" srcId="{D6F5401D-E35F-4E3D-8975-633B234130B2}" destId="{63F14F2F-CD05-43CB-B305-878C170FDBE8}" srcOrd="12" destOrd="0" presId="urn:microsoft.com/office/officeart/2016/7/layout/LinearArrowProcessNumbered"/>
    <dgm:cxn modelId="{CE747C75-8FD8-4AB9-98B5-D2E6405CBE30}" type="presParOf" srcId="{63F14F2F-CD05-43CB-B305-878C170FDBE8}" destId="{CFDD935E-6E01-49F1-B38E-C094007C6B8F}" srcOrd="0" destOrd="0" presId="urn:microsoft.com/office/officeart/2016/7/layout/LinearArrowProcessNumbered"/>
    <dgm:cxn modelId="{2F5ED693-0263-42E4-959B-3EAA7D9777F2}" type="presParOf" srcId="{63F14F2F-CD05-43CB-B305-878C170FDBE8}" destId="{3A10218C-5F50-4EA0-981D-1BC0459B0D2C}" srcOrd="1" destOrd="0" presId="urn:microsoft.com/office/officeart/2016/7/layout/LinearArrowProcessNumbered"/>
    <dgm:cxn modelId="{64C12F62-5565-4545-9384-75337B94F981}" type="presParOf" srcId="{3A10218C-5F50-4EA0-981D-1BC0459B0D2C}" destId="{F63FBE5D-C565-4E7F-B0CB-9044321A7D8A}" srcOrd="0" destOrd="0" presId="urn:microsoft.com/office/officeart/2016/7/layout/LinearArrowProcessNumbered"/>
    <dgm:cxn modelId="{B1CFF66E-D141-4C65-8E9A-DC391D409E14}" type="presParOf" srcId="{3A10218C-5F50-4EA0-981D-1BC0459B0D2C}" destId="{348BADEB-1027-4943-8D2A-5CD9CA2D996A}" srcOrd="1" destOrd="0" presId="urn:microsoft.com/office/officeart/2016/7/layout/LinearArrowProcessNumbered"/>
    <dgm:cxn modelId="{B0DA3753-1B25-40C9-ABD8-BA324E216BF0}" type="presParOf" srcId="{3A10218C-5F50-4EA0-981D-1BC0459B0D2C}" destId="{27885DFC-32A2-4022-A024-F403BAA7895F}" srcOrd="2" destOrd="0" presId="urn:microsoft.com/office/officeart/2016/7/layout/LinearArrowProcessNumbered"/>
    <dgm:cxn modelId="{FD07FDFB-6604-4661-88C3-18516BBD8E78}" type="presParOf" srcId="{3A10218C-5F50-4EA0-981D-1BC0459B0D2C}" destId="{D43BDC9A-E26E-4991-B4F7-3E9FF4977B25}" srcOrd="3" destOrd="0" presId="urn:microsoft.com/office/officeart/2016/7/layout/LinearArrowProcessNumbered"/>
    <dgm:cxn modelId="{D465F94D-7F73-43C1-ABD8-A6893984A20C}" type="presParOf" srcId="{63F14F2F-CD05-43CB-B305-878C170FDBE8}" destId="{ADFF6074-1DE9-4336-82E1-E7DDA10C5F4E}" srcOrd="2" destOrd="0" presId="urn:microsoft.com/office/officeart/2016/7/layout/LinearArrowProcessNumbered"/>
    <dgm:cxn modelId="{3C234FF5-4F12-4190-830B-1DCCA959DCCA}" type="presParOf" srcId="{D6F5401D-E35F-4E3D-8975-633B234130B2}" destId="{D69DDEB1-5212-48A1-8137-D4586D4B829F}" srcOrd="13" destOrd="0" presId="urn:microsoft.com/office/officeart/2016/7/layout/LinearArrowProcessNumbered"/>
    <dgm:cxn modelId="{F0279DB6-6631-47CF-9124-330E73FA6F47}" type="presParOf" srcId="{D6F5401D-E35F-4E3D-8975-633B234130B2}" destId="{C6FEB89A-8DA1-4F8E-89BD-8E1D21AAAFE8}" srcOrd="14" destOrd="0" presId="urn:microsoft.com/office/officeart/2016/7/layout/LinearArrowProcessNumbered"/>
    <dgm:cxn modelId="{87DF083B-DB27-4A1A-8034-B10FF4BCE6A1}" type="presParOf" srcId="{C6FEB89A-8DA1-4F8E-89BD-8E1D21AAAFE8}" destId="{1B155C48-DFD5-4FB8-A734-0B2E46EEE3DC}" srcOrd="0" destOrd="0" presId="urn:microsoft.com/office/officeart/2016/7/layout/LinearArrowProcessNumbered"/>
    <dgm:cxn modelId="{3DC49EF4-E9AF-4DD0-BCA0-47ABF90DE274}" type="presParOf" srcId="{C6FEB89A-8DA1-4F8E-89BD-8E1D21AAAFE8}" destId="{C990F854-62EA-4227-8206-2584667D329F}" srcOrd="1" destOrd="0" presId="urn:microsoft.com/office/officeart/2016/7/layout/LinearArrowProcessNumbered"/>
    <dgm:cxn modelId="{A5E85D53-EBB5-4DBD-B83F-C6B7AD0B5F5E}" type="presParOf" srcId="{C990F854-62EA-4227-8206-2584667D329F}" destId="{5AB615E3-79F9-4942-9692-1699E1E010C4}" srcOrd="0" destOrd="0" presId="urn:microsoft.com/office/officeart/2016/7/layout/LinearArrowProcessNumbered"/>
    <dgm:cxn modelId="{F63AE8B1-63CE-44CA-AB2A-E5F8E8B03AED}" type="presParOf" srcId="{C990F854-62EA-4227-8206-2584667D329F}" destId="{66980A66-5550-4803-94E8-AE289C45184D}" srcOrd="1" destOrd="0" presId="urn:microsoft.com/office/officeart/2016/7/layout/LinearArrowProcessNumbered"/>
    <dgm:cxn modelId="{D4A70E39-FC38-4A5B-B6D5-B6D7446FB631}" type="presParOf" srcId="{C990F854-62EA-4227-8206-2584667D329F}" destId="{8C82C7EC-0828-41F9-80F3-87324AA1611E}" srcOrd="2" destOrd="0" presId="urn:microsoft.com/office/officeart/2016/7/layout/LinearArrowProcessNumbered"/>
    <dgm:cxn modelId="{7D487BFF-C3BE-406F-A62B-C50DF209BF68}" type="presParOf" srcId="{C990F854-62EA-4227-8206-2584667D329F}" destId="{96FC776F-765C-4F79-A1EC-4AD7D8F92F89}" srcOrd="3" destOrd="0" presId="urn:microsoft.com/office/officeart/2016/7/layout/LinearArrowProcessNumbered"/>
    <dgm:cxn modelId="{7FB9D044-64D8-48F7-A465-1E2C3E6B9111}" type="presParOf" srcId="{C6FEB89A-8DA1-4F8E-89BD-8E1D21AAAFE8}" destId="{8B1C6BF3-C799-43F1-BB92-8506A12B8EFB}" srcOrd="2" destOrd="0" presId="urn:microsoft.com/office/officeart/2016/7/layout/LinearArrowProcessNumbered"/>
    <dgm:cxn modelId="{D22E12CA-3E43-45F7-AFF3-90DF5BF2BC76}" type="presParOf" srcId="{D6F5401D-E35F-4E3D-8975-633B234130B2}" destId="{A51F24CA-BC95-4DF1-96C3-E1E9FC309B5B}" srcOrd="15" destOrd="0" presId="urn:microsoft.com/office/officeart/2016/7/layout/LinearArrowProcessNumbered"/>
    <dgm:cxn modelId="{580E1B07-10B9-4222-BC89-DB1446F0E31D}" type="presParOf" srcId="{D6F5401D-E35F-4E3D-8975-633B234130B2}" destId="{519C9E3A-1D72-4DDF-BA0F-CE1B1216F071}" srcOrd="16" destOrd="0" presId="urn:microsoft.com/office/officeart/2016/7/layout/LinearArrowProcessNumbered"/>
    <dgm:cxn modelId="{B30B0944-179E-4376-8A47-89B0AF4307AB}" type="presParOf" srcId="{519C9E3A-1D72-4DDF-BA0F-CE1B1216F071}" destId="{AE523950-E8D8-4279-862D-16B9D9F3C3EE}" srcOrd="0" destOrd="0" presId="urn:microsoft.com/office/officeart/2016/7/layout/LinearArrowProcessNumbered"/>
    <dgm:cxn modelId="{AE83A828-2E5F-4FC8-9F61-98367449D0C4}" type="presParOf" srcId="{519C9E3A-1D72-4DDF-BA0F-CE1B1216F071}" destId="{7A2D4243-0023-4BC0-ACA5-EEF00009C12F}" srcOrd="1" destOrd="0" presId="urn:microsoft.com/office/officeart/2016/7/layout/LinearArrowProcessNumbered"/>
    <dgm:cxn modelId="{BFC3C886-CF25-4AFA-A614-552DCD09ECE4}" type="presParOf" srcId="{7A2D4243-0023-4BC0-ACA5-EEF00009C12F}" destId="{3A3E0B8B-4EDB-4B79-AA4B-4CEF6535473F}" srcOrd="0" destOrd="0" presId="urn:microsoft.com/office/officeart/2016/7/layout/LinearArrowProcessNumbered"/>
    <dgm:cxn modelId="{7F63F4A8-D8E9-49FF-8689-821ED0E654F3}" type="presParOf" srcId="{7A2D4243-0023-4BC0-ACA5-EEF00009C12F}" destId="{E6B56458-8707-4F7C-8CDC-0F77D5F6FE0E}" srcOrd="1" destOrd="0" presId="urn:microsoft.com/office/officeart/2016/7/layout/LinearArrowProcessNumbered"/>
    <dgm:cxn modelId="{863B988D-44BF-4E8E-9113-CE0CCF73ACA3}" type="presParOf" srcId="{7A2D4243-0023-4BC0-ACA5-EEF00009C12F}" destId="{2EBD24F0-75E9-4FE8-8424-9C86E9A8FAB2}" srcOrd="2" destOrd="0" presId="urn:microsoft.com/office/officeart/2016/7/layout/LinearArrowProcessNumbered"/>
    <dgm:cxn modelId="{1897BD81-F860-4648-8708-653E2A6A0BA6}" type="presParOf" srcId="{7A2D4243-0023-4BC0-ACA5-EEF00009C12F}" destId="{AA593677-A43E-4B85-AA3C-4CDD30B07227}" srcOrd="3" destOrd="0" presId="urn:microsoft.com/office/officeart/2016/7/layout/LinearArrowProcessNumbered"/>
    <dgm:cxn modelId="{C4E82134-AFB4-460F-9F26-1B1E1B47C314}" type="presParOf" srcId="{519C9E3A-1D72-4DDF-BA0F-CE1B1216F071}" destId="{FE0F74D9-9519-4846-A3A4-EEF9C6E9710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Pilot requests landing clearance from the aircraft marshaller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BD83CF89-9675-40C8-9E94-A8B6526E2C76}">
      <dgm:prSet/>
      <dgm:spPr/>
      <dgm:t>
        <a:bodyPr/>
        <a:lstStyle/>
        <a:p>
          <a:r>
            <a:rPr lang="en-US" dirty="0"/>
            <a:t>Pilot notifies cabin crew that the aircraft will land soon</a:t>
          </a:r>
          <a:endParaRPr lang="de-AT" dirty="0"/>
        </a:p>
      </dgm:t>
    </dgm:pt>
    <dgm:pt modelId="{5185837A-6A40-4AA7-85FF-DD7734ECE2E8}" type="parTrans" cxnId="{7593853D-7DB2-4299-A6E5-B4867DD85489}">
      <dgm:prSet/>
      <dgm:spPr/>
      <dgm:t>
        <a:bodyPr/>
        <a:lstStyle/>
        <a:p>
          <a:endParaRPr lang="de-AT"/>
        </a:p>
      </dgm:t>
    </dgm:pt>
    <dgm:pt modelId="{C526D510-D404-4665-A655-245F5B8D6C54}" type="sibTrans" cxnId="{7593853D-7DB2-4299-A6E5-B4867DD85489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D02BB3E8-7AC3-47E1-BE05-FB7A883F06C8}">
      <dgm:prSet/>
      <dgm:spPr/>
      <dgm:t>
        <a:bodyPr/>
        <a:lstStyle/>
        <a:p>
          <a:r>
            <a:rPr lang="en-US" dirty="0"/>
            <a:t>Cabin crew informs the passengers that they should put on their seatbelts</a:t>
          </a:r>
          <a:endParaRPr lang="de-AT" dirty="0"/>
        </a:p>
      </dgm:t>
    </dgm:pt>
    <dgm:pt modelId="{07C0D04F-5B71-4D16-8E2F-30ECB98A5C21}" type="parTrans" cxnId="{9A072BFE-1638-4704-AFCA-11A185A82EB9}">
      <dgm:prSet/>
      <dgm:spPr/>
      <dgm:t>
        <a:bodyPr/>
        <a:lstStyle/>
        <a:p>
          <a:endParaRPr lang="de-AT"/>
        </a:p>
      </dgm:t>
    </dgm:pt>
    <dgm:pt modelId="{7F8C1841-A766-4E96-95AB-ED182D924F30}" type="sibTrans" cxnId="{9A072BFE-1638-4704-AFCA-11A185A82EB9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CD89AB30-C3C2-4676-9632-92FBEA93707B}">
      <dgm:prSet/>
      <dgm:spPr/>
      <dgm:t>
        <a:bodyPr/>
        <a:lstStyle/>
        <a:p>
          <a:r>
            <a:rPr lang="en-US" dirty="0"/>
            <a:t>Aircraft marshaller gives clearance and provides the landing strip</a:t>
          </a:r>
          <a:endParaRPr lang="de-AT" dirty="0"/>
        </a:p>
      </dgm:t>
    </dgm:pt>
    <dgm:pt modelId="{4202445E-110E-49CC-BFA4-2F855AEB94ED}" type="parTrans" cxnId="{EE70A598-9399-46AF-8006-1DA839D455D8}">
      <dgm:prSet/>
      <dgm:spPr/>
      <dgm:t>
        <a:bodyPr/>
        <a:lstStyle/>
        <a:p>
          <a:endParaRPr lang="de-AT"/>
        </a:p>
      </dgm:t>
    </dgm:pt>
    <dgm:pt modelId="{3D3F992F-750F-466F-9944-A864FDF9A990}" type="sibTrans" cxnId="{EE70A598-9399-46AF-8006-1DA839D455D8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D628C917-C9FE-4CB2-B48C-BA6B13026935}">
      <dgm:prSet/>
      <dgm:spPr/>
      <dgm:t>
        <a:bodyPr/>
        <a:lstStyle/>
        <a:p>
          <a:r>
            <a:rPr lang="en-US" dirty="0"/>
            <a:t>Pilot performs landing</a:t>
          </a:r>
          <a:endParaRPr lang="de-AT" dirty="0"/>
        </a:p>
      </dgm:t>
    </dgm:pt>
    <dgm:pt modelId="{B6505483-1286-4469-A782-7BBEB1D3F9BA}" type="parTrans" cxnId="{1968553D-9A7C-4500-BA25-23EDFC030D0F}">
      <dgm:prSet/>
      <dgm:spPr/>
      <dgm:t>
        <a:bodyPr/>
        <a:lstStyle/>
        <a:p>
          <a:endParaRPr lang="de-AT"/>
        </a:p>
      </dgm:t>
    </dgm:pt>
    <dgm:pt modelId="{C148BCE7-14A6-4BE3-9C92-373C917A46E4}" type="sibTrans" cxnId="{1968553D-9A7C-4500-BA25-23EDFC030D0F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149B4FD4-41A7-4FEA-B6E0-737721D37A48}">
      <dgm:prSet/>
      <dgm:spPr/>
      <dgm:t>
        <a:bodyPr/>
        <a:lstStyle/>
        <a:p>
          <a:r>
            <a:rPr lang="en-US" dirty="0"/>
            <a:t>Aircraft marshaller provides a gate number and the parking spot after the passengers left.</a:t>
          </a:r>
          <a:endParaRPr lang="de-AT" dirty="0"/>
        </a:p>
      </dgm:t>
    </dgm:pt>
    <dgm:pt modelId="{745DB98B-6D2C-4464-9D73-73EDECBD2A83}" type="parTrans" cxnId="{1A1E4A16-0FE1-4703-9645-D9AC19781697}">
      <dgm:prSet/>
      <dgm:spPr/>
      <dgm:t>
        <a:bodyPr/>
        <a:lstStyle/>
        <a:p>
          <a:endParaRPr lang="de-AT"/>
        </a:p>
      </dgm:t>
    </dgm:pt>
    <dgm:pt modelId="{E511F028-92D8-4615-9F9A-8BF29E6B5559}" type="sibTrans" cxnId="{1A1E4A16-0FE1-4703-9645-D9AC19781697}">
      <dgm:prSet phldrT="6" phldr="0"/>
      <dgm:spPr/>
      <dgm:t>
        <a:bodyPr/>
        <a:lstStyle/>
        <a:p>
          <a:r>
            <a:rPr lang="de-AT" dirty="0"/>
            <a:t>6</a:t>
          </a:r>
        </a:p>
      </dgm:t>
    </dgm:pt>
    <dgm:pt modelId="{6B3D745A-EE71-436E-B358-979C65225610}">
      <dgm:prSet/>
      <dgm:spPr/>
      <dgm:t>
        <a:bodyPr/>
        <a:lstStyle/>
        <a:p>
          <a:r>
            <a:rPr lang="en-US" dirty="0"/>
            <a:t>Aircraft marshaller signals instructions to the pilot to ease parking.</a:t>
          </a:r>
          <a:endParaRPr lang="de-AT" dirty="0"/>
        </a:p>
      </dgm:t>
    </dgm:pt>
    <dgm:pt modelId="{5DFA6212-D3DF-4122-AB0E-09BDF06828D2}" type="parTrans" cxnId="{5DF20728-1DFD-46EB-BC8A-54577DAF9897}">
      <dgm:prSet/>
      <dgm:spPr/>
      <dgm:t>
        <a:bodyPr/>
        <a:lstStyle/>
        <a:p>
          <a:endParaRPr lang="de-AT"/>
        </a:p>
      </dgm:t>
    </dgm:pt>
    <dgm:pt modelId="{0DE04B4A-171E-4991-BAFE-6EEA6C2873CB}" type="sibTrans" cxnId="{5DF20728-1DFD-46EB-BC8A-54577DAF9897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0E0A3FB9-1073-4AC3-B14B-238A6FC1CA9D}">
      <dgm:prSet/>
      <dgm:spPr/>
      <dgm:t>
        <a:bodyPr/>
        <a:lstStyle/>
        <a:p>
          <a:r>
            <a:rPr lang="en-US" dirty="0"/>
            <a:t>Pilot acknowledges the information provided</a:t>
          </a:r>
          <a:endParaRPr lang="de-AT" dirty="0"/>
        </a:p>
      </dgm:t>
    </dgm:pt>
    <dgm:pt modelId="{8F755234-F145-4130-8ABC-78304E370D58}" type="parTrans" cxnId="{093372E0-1791-48D9-B974-7DB88E6CCBED}">
      <dgm:prSet/>
      <dgm:spPr/>
      <dgm:t>
        <a:bodyPr/>
        <a:lstStyle/>
        <a:p>
          <a:endParaRPr lang="de-AT"/>
        </a:p>
      </dgm:t>
    </dgm:pt>
    <dgm:pt modelId="{59A1352E-A1D4-415F-A92C-38EF31B8264B}" type="sibTrans" cxnId="{093372E0-1791-48D9-B974-7DB88E6CCBED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08E73138-8C7E-4634-8A65-79B902E857FA}">
      <dgm:prSet/>
      <dgm:spPr/>
      <dgm:t>
        <a:bodyPr/>
        <a:lstStyle/>
        <a:p>
          <a:r>
            <a:rPr lang="en-US" dirty="0"/>
            <a:t>Cabin crew departs the passengers row-wise</a:t>
          </a:r>
          <a:endParaRPr lang="de-AT" dirty="0"/>
        </a:p>
      </dgm:t>
    </dgm:pt>
    <dgm:pt modelId="{DC03D379-5A67-491B-AF67-893AEDFC31A2}" type="parTrans" cxnId="{6BD6CEAF-64C6-403A-82AE-F93380014637}">
      <dgm:prSet/>
      <dgm:spPr/>
      <dgm:t>
        <a:bodyPr/>
        <a:lstStyle/>
        <a:p>
          <a:endParaRPr lang="de-AT"/>
        </a:p>
      </dgm:t>
    </dgm:pt>
    <dgm:pt modelId="{1041FBFE-CA46-4107-A0D7-B84D86BE42E2}" type="sibTrans" cxnId="{6BD6CEAF-64C6-403A-82AE-F93380014637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C8CAA98D-F3D4-4EF5-AB52-B1AD7A09165C}" type="pres">
      <dgm:prSet presAssocID="{BD83CF89-9675-40C8-9E94-A8B6526E2C76}" presName="compositeNode" presStyleCnt="0"/>
      <dgm:spPr/>
    </dgm:pt>
    <dgm:pt modelId="{ED68F44A-F67B-452D-B322-096874E791AE}" type="pres">
      <dgm:prSet presAssocID="{BD83CF89-9675-40C8-9E94-A8B6526E2C7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2FCE135-8D5F-4139-A7CF-E0312B121CBB}" type="pres">
      <dgm:prSet presAssocID="{BD83CF89-9675-40C8-9E94-A8B6526E2C76}" presName="parSh" presStyleCnt="0"/>
      <dgm:spPr/>
    </dgm:pt>
    <dgm:pt modelId="{1CF87F37-0CD9-40D3-B77A-125061A4CF18}" type="pres">
      <dgm:prSet presAssocID="{BD83CF89-9675-40C8-9E94-A8B6526E2C76}" presName="lineNode" presStyleLbl="alignAccFollowNode1" presStyleIdx="3" presStyleCnt="27"/>
      <dgm:spPr/>
    </dgm:pt>
    <dgm:pt modelId="{B506E061-4140-4CA1-B43F-7BA8CE1D25E9}" type="pres">
      <dgm:prSet presAssocID="{BD83CF89-9675-40C8-9E94-A8B6526E2C76}" presName="lineArrowNode" presStyleLbl="alignAccFollowNode1" presStyleIdx="4" presStyleCnt="27"/>
      <dgm:spPr/>
    </dgm:pt>
    <dgm:pt modelId="{CB18E36D-17C5-4A98-87F2-DC09A61C0D33}" type="pres">
      <dgm:prSet presAssocID="{C526D510-D404-4665-A655-245F5B8D6C54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28E33642-0B13-4CD1-BA3F-589CECF96BFC}" type="pres">
      <dgm:prSet presAssocID="{C526D510-D404-4665-A655-245F5B8D6C54}" presName="spacerBetweenCircleAndCallout" presStyleCnt="0">
        <dgm:presLayoutVars/>
      </dgm:prSet>
      <dgm:spPr/>
    </dgm:pt>
    <dgm:pt modelId="{448BDE05-7502-4630-9798-94519386AF1E}" type="pres">
      <dgm:prSet presAssocID="{BD83CF89-9675-40C8-9E94-A8B6526E2C76}" presName="nodeText" presStyleLbl="alignAccFollowNode1" presStyleIdx="5" presStyleCnt="27">
        <dgm:presLayoutVars>
          <dgm:bulletEnabled val="1"/>
        </dgm:presLayoutVars>
      </dgm:prSet>
      <dgm:spPr/>
    </dgm:pt>
    <dgm:pt modelId="{C45380AE-369E-431F-8BE8-72760378646E}" type="pres">
      <dgm:prSet presAssocID="{C526D510-D404-4665-A655-245F5B8D6C54}" presName="sibTransComposite" presStyleCnt="0"/>
      <dgm:spPr/>
    </dgm:pt>
    <dgm:pt modelId="{58529F64-1AF4-402D-9667-308CDA883E15}" type="pres">
      <dgm:prSet presAssocID="{D02BB3E8-7AC3-47E1-BE05-FB7A883F06C8}" presName="compositeNode" presStyleCnt="0"/>
      <dgm:spPr/>
    </dgm:pt>
    <dgm:pt modelId="{38942BBE-66D4-422D-894D-4ACCE08AFFCD}" type="pres">
      <dgm:prSet presAssocID="{D02BB3E8-7AC3-47E1-BE05-FB7A883F06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21BE31B-0C88-4AAF-B394-82154E339BCD}" type="pres">
      <dgm:prSet presAssocID="{D02BB3E8-7AC3-47E1-BE05-FB7A883F06C8}" presName="parSh" presStyleCnt="0"/>
      <dgm:spPr/>
    </dgm:pt>
    <dgm:pt modelId="{4C430D59-B913-4470-84FF-5500E6366C19}" type="pres">
      <dgm:prSet presAssocID="{D02BB3E8-7AC3-47E1-BE05-FB7A883F06C8}" presName="lineNode" presStyleLbl="alignAccFollowNode1" presStyleIdx="6" presStyleCnt="27"/>
      <dgm:spPr/>
    </dgm:pt>
    <dgm:pt modelId="{0206FF6B-5252-4CF4-A28B-0B01DD9BA51A}" type="pres">
      <dgm:prSet presAssocID="{D02BB3E8-7AC3-47E1-BE05-FB7A883F06C8}" presName="lineArrowNode" presStyleLbl="alignAccFollowNode1" presStyleIdx="7" presStyleCnt="27"/>
      <dgm:spPr/>
    </dgm:pt>
    <dgm:pt modelId="{DC830521-93F4-434A-9043-037E4E49A328}" type="pres">
      <dgm:prSet presAssocID="{7F8C1841-A766-4E96-95AB-ED182D924F30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87EFD91F-F431-469C-9A9D-7BEAF46EE75B}" type="pres">
      <dgm:prSet presAssocID="{7F8C1841-A766-4E96-95AB-ED182D924F30}" presName="spacerBetweenCircleAndCallout" presStyleCnt="0">
        <dgm:presLayoutVars/>
      </dgm:prSet>
      <dgm:spPr/>
    </dgm:pt>
    <dgm:pt modelId="{4A30AF8C-9E6C-427B-BC9C-B52B59DD91B8}" type="pres">
      <dgm:prSet presAssocID="{D02BB3E8-7AC3-47E1-BE05-FB7A883F06C8}" presName="nodeText" presStyleLbl="alignAccFollowNode1" presStyleIdx="8" presStyleCnt="27">
        <dgm:presLayoutVars>
          <dgm:bulletEnabled val="1"/>
        </dgm:presLayoutVars>
      </dgm:prSet>
      <dgm:spPr/>
    </dgm:pt>
    <dgm:pt modelId="{E9B1B079-8D7D-41DA-BB72-03B3E4A09669}" type="pres">
      <dgm:prSet presAssocID="{7F8C1841-A766-4E96-95AB-ED182D924F30}" presName="sibTransComposite" presStyleCnt="0"/>
      <dgm:spPr/>
    </dgm:pt>
    <dgm:pt modelId="{ACB91604-6C75-434F-A030-94AB544B73C3}" type="pres">
      <dgm:prSet presAssocID="{CD89AB30-C3C2-4676-9632-92FBEA93707B}" presName="compositeNode" presStyleCnt="0"/>
      <dgm:spPr/>
    </dgm:pt>
    <dgm:pt modelId="{29FB2530-E3CB-4F2F-A75B-98F33D83D540}" type="pres">
      <dgm:prSet presAssocID="{CD89AB30-C3C2-4676-9632-92FBEA93707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3037E4-26B9-439A-9EDB-0ACC48918750}" type="pres">
      <dgm:prSet presAssocID="{CD89AB30-C3C2-4676-9632-92FBEA93707B}" presName="parSh" presStyleCnt="0"/>
      <dgm:spPr/>
    </dgm:pt>
    <dgm:pt modelId="{22191887-1979-4FDB-B6A1-702A6D93D03F}" type="pres">
      <dgm:prSet presAssocID="{CD89AB30-C3C2-4676-9632-92FBEA93707B}" presName="lineNode" presStyleLbl="alignAccFollowNode1" presStyleIdx="9" presStyleCnt="27"/>
      <dgm:spPr/>
    </dgm:pt>
    <dgm:pt modelId="{A18B6197-798E-4F19-B687-19AD04326707}" type="pres">
      <dgm:prSet presAssocID="{CD89AB30-C3C2-4676-9632-92FBEA93707B}" presName="lineArrowNode" presStyleLbl="alignAccFollowNode1" presStyleIdx="10" presStyleCnt="27"/>
      <dgm:spPr/>
    </dgm:pt>
    <dgm:pt modelId="{5F460860-1253-45B3-B16E-ACCE0CBF489C}" type="pres">
      <dgm:prSet presAssocID="{3D3F992F-750F-466F-9944-A864FDF9A990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D78727AA-C939-47EB-B7DB-7BB904B0123B}" type="pres">
      <dgm:prSet presAssocID="{3D3F992F-750F-466F-9944-A864FDF9A990}" presName="spacerBetweenCircleAndCallout" presStyleCnt="0">
        <dgm:presLayoutVars/>
      </dgm:prSet>
      <dgm:spPr/>
    </dgm:pt>
    <dgm:pt modelId="{65748CCA-5ED4-4DF9-B964-92359CD76895}" type="pres">
      <dgm:prSet presAssocID="{CD89AB30-C3C2-4676-9632-92FBEA93707B}" presName="nodeText" presStyleLbl="alignAccFollowNode1" presStyleIdx="11" presStyleCnt="27">
        <dgm:presLayoutVars>
          <dgm:bulletEnabled val="1"/>
        </dgm:presLayoutVars>
      </dgm:prSet>
      <dgm:spPr/>
    </dgm:pt>
    <dgm:pt modelId="{7885A617-5FFC-4CD2-9B08-26F7A567E49C}" type="pres">
      <dgm:prSet presAssocID="{3D3F992F-750F-466F-9944-A864FDF9A990}" presName="sibTransComposite" presStyleCnt="0"/>
      <dgm:spPr/>
    </dgm:pt>
    <dgm:pt modelId="{A3826AAB-FF31-44DA-86BA-5648DB08F335}" type="pres">
      <dgm:prSet presAssocID="{D628C917-C9FE-4CB2-B48C-BA6B13026935}" presName="compositeNode" presStyleCnt="0"/>
      <dgm:spPr/>
    </dgm:pt>
    <dgm:pt modelId="{6CE8ACB0-6139-4F86-9D72-248FE521EEEC}" type="pres">
      <dgm:prSet presAssocID="{D628C917-C9FE-4CB2-B48C-BA6B1302693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0069DA5-8993-4315-B652-D809490740A7}" type="pres">
      <dgm:prSet presAssocID="{D628C917-C9FE-4CB2-B48C-BA6B13026935}" presName="parSh" presStyleCnt="0"/>
      <dgm:spPr/>
    </dgm:pt>
    <dgm:pt modelId="{45FFC688-165B-4E85-8E27-0BBDF46861B6}" type="pres">
      <dgm:prSet presAssocID="{D628C917-C9FE-4CB2-B48C-BA6B13026935}" presName="lineNode" presStyleLbl="alignAccFollowNode1" presStyleIdx="12" presStyleCnt="27"/>
      <dgm:spPr/>
    </dgm:pt>
    <dgm:pt modelId="{7A65141B-BFC3-4F78-9616-948BC3E243D1}" type="pres">
      <dgm:prSet presAssocID="{D628C917-C9FE-4CB2-B48C-BA6B13026935}" presName="lineArrowNode" presStyleLbl="alignAccFollowNode1" presStyleIdx="13" presStyleCnt="27"/>
      <dgm:spPr/>
    </dgm:pt>
    <dgm:pt modelId="{CA3B365F-0463-4B53-9326-4BA6144A8477}" type="pres">
      <dgm:prSet presAssocID="{C148BCE7-14A6-4BE3-9C92-373C917A46E4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F4D5D9D9-3F12-4310-89D9-3C3CBC47EF6B}" type="pres">
      <dgm:prSet presAssocID="{C148BCE7-14A6-4BE3-9C92-373C917A46E4}" presName="spacerBetweenCircleAndCallout" presStyleCnt="0">
        <dgm:presLayoutVars/>
      </dgm:prSet>
      <dgm:spPr/>
    </dgm:pt>
    <dgm:pt modelId="{7E815DDC-22D0-4961-B2E8-95A47A99039C}" type="pres">
      <dgm:prSet presAssocID="{D628C917-C9FE-4CB2-B48C-BA6B13026935}" presName="nodeText" presStyleLbl="alignAccFollowNode1" presStyleIdx="14" presStyleCnt="27">
        <dgm:presLayoutVars>
          <dgm:bulletEnabled val="1"/>
        </dgm:presLayoutVars>
      </dgm:prSet>
      <dgm:spPr/>
    </dgm:pt>
    <dgm:pt modelId="{CB4916DB-CA80-4B36-A6CA-2BF8D8A5DAED}" type="pres">
      <dgm:prSet presAssocID="{C148BCE7-14A6-4BE3-9C92-373C917A46E4}" presName="sibTransComposite" presStyleCnt="0"/>
      <dgm:spPr/>
    </dgm:pt>
    <dgm:pt modelId="{AB819733-C604-4504-8262-EBD617AC8FD2}" type="pres">
      <dgm:prSet presAssocID="{149B4FD4-41A7-4FEA-B6E0-737721D37A48}" presName="compositeNode" presStyleCnt="0"/>
      <dgm:spPr/>
    </dgm:pt>
    <dgm:pt modelId="{67A29AA2-AFB7-49C5-AA7F-6AC5004598C5}" type="pres">
      <dgm:prSet presAssocID="{149B4FD4-41A7-4FEA-B6E0-737721D37A4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174040-6292-4A3B-A81A-13B7CED033B0}" type="pres">
      <dgm:prSet presAssocID="{149B4FD4-41A7-4FEA-B6E0-737721D37A48}" presName="parSh" presStyleCnt="0"/>
      <dgm:spPr/>
    </dgm:pt>
    <dgm:pt modelId="{F4E0DBD9-092D-4D5D-A65A-AD0AC1611500}" type="pres">
      <dgm:prSet presAssocID="{149B4FD4-41A7-4FEA-B6E0-737721D37A48}" presName="lineNode" presStyleLbl="alignAccFollowNode1" presStyleIdx="15" presStyleCnt="27"/>
      <dgm:spPr/>
    </dgm:pt>
    <dgm:pt modelId="{879A5FFA-E9E6-4712-BC1F-8649BE8F0464}" type="pres">
      <dgm:prSet presAssocID="{149B4FD4-41A7-4FEA-B6E0-737721D37A48}" presName="lineArrowNode" presStyleLbl="alignAccFollowNode1" presStyleIdx="16" presStyleCnt="27"/>
      <dgm:spPr/>
    </dgm:pt>
    <dgm:pt modelId="{96A26B77-3942-41B8-AA5C-190F115733BA}" type="pres">
      <dgm:prSet presAssocID="{E511F028-92D8-4615-9F9A-8BF29E6B5559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D670D9A8-C18D-4B92-AB00-1663D649B9B8}" type="pres">
      <dgm:prSet presAssocID="{E511F028-92D8-4615-9F9A-8BF29E6B5559}" presName="spacerBetweenCircleAndCallout" presStyleCnt="0">
        <dgm:presLayoutVars/>
      </dgm:prSet>
      <dgm:spPr/>
    </dgm:pt>
    <dgm:pt modelId="{24EDF2EA-CDFD-45E8-B048-5163D9040F84}" type="pres">
      <dgm:prSet presAssocID="{149B4FD4-41A7-4FEA-B6E0-737721D37A48}" presName="nodeText" presStyleLbl="alignAccFollowNode1" presStyleIdx="17" presStyleCnt="27">
        <dgm:presLayoutVars>
          <dgm:bulletEnabled val="1"/>
        </dgm:presLayoutVars>
      </dgm:prSet>
      <dgm:spPr/>
    </dgm:pt>
    <dgm:pt modelId="{A34801EF-2A76-427F-95E5-ADB4DFBBD237}" type="pres">
      <dgm:prSet presAssocID="{E511F028-92D8-4615-9F9A-8BF29E6B5559}" presName="sibTransComposite" presStyleCnt="0"/>
      <dgm:spPr/>
    </dgm:pt>
    <dgm:pt modelId="{63F14F2F-CD05-43CB-B305-878C170FDBE8}" type="pres">
      <dgm:prSet presAssocID="{6B3D745A-EE71-436E-B358-979C65225610}" presName="compositeNode" presStyleCnt="0"/>
      <dgm:spPr/>
    </dgm:pt>
    <dgm:pt modelId="{CFDD935E-6E01-49F1-B38E-C094007C6B8F}" type="pres">
      <dgm:prSet presAssocID="{6B3D745A-EE71-436E-B358-979C652256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A10218C-5F50-4EA0-981D-1BC0459B0D2C}" type="pres">
      <dgm:prSet presAssocID="{6B3D745A-EE71-436E-B358-979C65225610}" presName="parSh" presStyleCnt="0"/>
      <dgm:spPr/>
    </dgm:pt>
    <dgm:pt modelId="{F63FBE5D-C565-4E7F-B0CB-9044321A7D8A}" type="pres">
      <dgm:prSet presAssocID="{6B3D745A-EE71-436E-B358-979C65225610}" presName="lineNode" presStyleLbl="alignAccFollowNode1" presStyleIdx="18" presStyleCnt="27"/>
      <dgm:spPr/>
    </dgm:pt>
    <dgm:pt modelId="{348BADEB-1027-4943-8D2A-5CD9CA2D996A}" type="pres">
      <dgm:prSet presAssocID="{6B3D745A-EE71-436E-B358-979C65225610}" presName="lineArrowNode" presStyleLbl="alignAccFollowNode1" presStyleIdx="19" presStyleCnt="27"/>
      <dgm:spPr/>
    </dgm:pt>
    <dgm:pt modelId="{27885DFC-32A2-4022-A024-F403BAA7895F}" type="pres">
      <dgm:prSet presAssocID="{0DE04B4A-171E-4991-BAFE-6EEA6C2873CB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D43BDC9A-E26E-4991-B4F7-3E9FF4977B25}" type="pres">
      <dgm:prSet presAssocID="{0DE04B4A-171E-4991-BAFE-6EEA6C2873CB}" presName="spacerBetweenCircleAndCallout" presStyleCnt="0">
        <dgm:presLayoutVars/>
      </dgm:prSet>
      <dgm:spPr/>
    </dgm:pt>
    <dgm:pt modelId="{ADFF6074-1DE9-4336-82E1-E7DDA10C5F4E}" type="pres">
      <dgm:prSet presAssocID="{6B3D745A-EE71-436E-B358-979C65225610}" presName="nodeText" presStyleLbl="alignAccFollowNode1" presStyleIdx="20" presStyleCnt="27">
        <dgm:presLayoutVars>
          <dgm:bulletEnabled val="1"/>
        </dgm:presLayoutVars>
      </dgm:prSet>
      <dgm:spPr/>
    </dgm:pt>
    <dgm:pt modelId="{D69DDEB1-5212-48A1-8137-D4586D4B829F}" type="pres">
      <dgm:prSet presAssocID="{0DE04B4A-171E-4991-BAFE-6EEA6C2873CB}" presName="sibTransComposite" presStyleCnt="0"/>
      <dgm:spPr/>
    </dgm:pt>
    <dgm:pt modelId="{C6FEB89A-8DA1-4F8E-89BD-8E1D21AAAFE8}" type="pres">
      <dgm:prSet presAssocID="{0E0A3FB9-1073-4AC3-B14B-238A6FC1CA9D}" presName="compositeNode" presStyleCnt="0"/>
      <dgm:spPr/>
    </dgm:pt>
    <dgm:pt modelId="{1B155C48-DFD5-4FB8-A734-0B2E46EEE3DC}" type="pres">
      <dgm:prSet presAssocID="{0E0A3FB9-1073-4AC3-B14B-238A6FC1CA9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990F854-62EA-4227-8206-2584667D329F}" type="pres">
      <dgm:prSet presAssocID="{0E0A3FB9-1073-4AC3-B14B-238A6FC1CA9D}" presName="parSh" presStyleCnt="0"/>
      <dgm:spPr/>
    </dgm:pt>
    <dgm:pt modelId="{5AB615E3-79F9-4942-9692-1699E1E010C4}" type="pres">
      <dgm:prSet presAssocID="{0E0A3FB9-1073-4AC3-B14B-238A6FC1CA9D}" presName="lineNode" presStyleLbl="alignAccFollowNode1" presStyleIdx="21" presStyleCnt="27"/>
      <dgm:spPr/>
    </dgm:pt>
    <dgm:pt modelId="{66980A66-5550-4803-94E8-AE289C45184D}" type="pres">
      <dgm:prSet presAssocID="{0E0A3FB9-1073-4AC3-B14B-238A6FC1CA9D}" presName="lineArrowNode" presStyleLbl="alignAccFollowNode1" presStyleIdx="22" presStyleCnt="27"/>
      <dgm:spPr/>
    </dgm:pt>
    <dgm:pt modelId="{8C82C7EC-0828-41F9-80F3-87324AA1611E}" type="pres">
      <dgm:prSet presAssocID="{59A1352E-A1D4-415F-A92C-38EF31B8264B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96FC776F-765C-4F79-A1EC-4AD7D8F92F89}" type="pres">
      <dgm:prSet presAssocID="{59A1352E-A1D4-415F-A92C-38EF31B8264B}" presName="spacerBetweenCircleAndCallout" presStyleCnt="0">
        <dgm:presLayoutVars/>
      </dgm:prSet>
      <dgm:spPr/>
    </dgm:pt>
    <dgm:pt modelId="{8B1C6BF3-C799-43F1-BB92-8506A12B8EFB}" type="pres">
      <dgm:prSet presAssocID="{0E0A3FB9-1073-4AC3-B14B-238A6FC1CA9D}" presName="nodeText" presStyleLbl="alignAccFollowNode1" presStyleIdx="23" presStyleCnt="27">
        <dgm:presLayoutVars>
          <dgm:bulletEnabled val="1"/>
        </dgm:presLayoutVars>
      </dgm:prSet>
      <dgm:spPr/>
    </dgm:pt>
    <dgm:pt modelId="{A51F24CA-BC95-4DF1-96C3-E1E9FC309B5B}" type="pres">
      <dgm:prSet presAssocID="{59A1352E-A1D4-415F-A92C-38EF31B8264B}" presName="sibTransComposite" presStyleCnt="0"/>
      <dgm:spPr/>
    </dgm:pt>
    <dgm:pt modelId="{519C9E3A-1D72-4DDF-BA0F-CE1B1216F071}" type="pres">
      <dgm:prSet presAssocID="{08E73138-8C7E-4634-8A65-79B902E857FA}" presName="compositeNode" presStyleCnt="0"/>
      <dgm:spPr/>
    </dgm:pt>
    <dgm:pt modelId="{AE523950-E8D8-4279-862D-16B9D9F3C3EE}" type="pres">
      <dgm:prSet presAssocID="{08E73138-8C7E-4634-8A65-79B902E857F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A2D4243-0023-4BC0-ACA5-EEF00009C12F}" type="pres">
      <dgm:prSet presAssocID="{08E73138-8C7E-4634-8A65-79B902E857FA}" presName="parSh" presStyleCnt="0"/>
      <dgm:spPr/>
    </dgm:pt>
    <dgm:pt modelId="{3A3E0B8B-4EDB-4B79-AA4B-4CEF6535473F}" type="pres">
      <dgm:prSet presAssocID="{08E73138-8C7E-4634-8A65-79B902E857FA}" presName="lineNode" presStyleLbl="alignAccFollowNode1" presStyleIdx="24" presStyleCnt="27"/>
      <dgm:spPr/>
    </dgm:pt>
    <dgm:pt modelId="{E6B56458-8707-4F7C-8CDC-0F77D5F6FE0E}" type="pres">
      <dgm:prSet presAssocID="{08E73138-8C7E-4634-8A65-79B902E857FA}" presName="lineArrowNode" presStyleLbl="alignAccFollowNode1" presStyleIdx="25" presStyleCnt="27"/>
      <dgm:spPr/>
    </dgm:pt>
    <dgm:pt modelId="{2EBD24F0-75E9-4FE8-8424-9C86E9A8FAB2}" type="pres">
      <dgm:prSet presAssocID="{1041FBFE-CA46-4107-A0D7-B84D86BE42E2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AA593677-A43E-4B85-AA3C-4CDD30B07227}" type="pres">
      <dgm:prSet presAssocID="{1041FBFE-CA46-4107-A0D7-B84D86BE42E2}" presName="spacerBetweenCircleAndCallout" presStyleCnt="0">
        <dgm:presLayoutVars/>
      </dgm:prSet>
      <dgm:spPr/>
    </dgm:pt>
    <dgm:pt modelId="{FE0F74D9-9519-4846-A3A4-EEF9C6E9710B}" type="pres">
      <dgm:prSet presAssocID="{08E73138-8C7E-4634-8A65-79B902E857FA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BB461E00-C5EC-489D-BDF6-FAEAE5A64EE4}" type="presOf" srcId="{149B4FD4-41A7-4FEA-B6E0-737721D37A48}" destId="{24EDF2EA-CDFD-45E8-B048-5163D9040F84}" srcOrd="0" destOrd="0" presId="urn:microsoft.com/office/officeart/2016/7/layout/LinearArrowProcessNumbered"/>
    <dgm:cxn modelId="{78503A13-87DC-4825-94BF-B8DFF03B772E}" type="presOf" srcId="{7F8C1841-A766-4E96-95AB-ED182D924F30}" destId="{DC830521-93F4-434A-9043-037E4E49A328}" srcOrd="0" destOrd="0" presId="urn:microsoft.com/office/officeart/2016/7/layout/LinearArrowProcessNumbered"/>
    <dgm:cxn modelId="{4B022014-7102-4E22-83E0-13C5F46A5268}" type="presOf" srcId="{59A1352E-A1D4-415F-A92C-38EF31B8264B}" destId="{8C82C7EC-0828-41F9-80F3-87324AA1611E}" srcOrd="0" destOrd="0" presId="urn:microsoft.com/office/officeart/2016/7/layout/LinearArrowProcessNumbered"/>
    <dgm:cxn modelId="{76F38915-1326-4B2C-949F-3EA990F221E3}" type="presOf" srcId="{0E0A3FB9-1073-4AC3-B14B-238A6FC1CA9D}" destId="{8B1C6BF3-C799-43F1-BB92-8506A12B8EFB}" srcOrd="0" destOrd="0" presId="urn:microsoft.com/office/officeart/2016/7/layout/LinearArrowProcessNumbered"/>
    <dgm:cxn modelId="{1A1E4A16-0FE1-4703-9645-D9AC19781697}" srcId="{71AE4C70-2792-4B43-A6FC-0B175B157B0D}" destId="{149B4FD4-41A7-4FEA-B6E0-737721D37A48}" srcOrd="5" destOrd="0" parTransId="{745DB98B-6D2C-4464-9D73-73EDECBD2A83}" sibTransId="{E511F028-92D8-4615-9F9A-8BF29E6B5559}"/>
    <dgm:cxn modelId="{E490D522-0DB0-43CB-B1E4-A2134E2087EB}" type="presOf" srcId="{0DE04B4A-171E-4991-BAFE-6EEA6C2873CB}" destId="{27885DFC-32A2-4022-A024-F403BAA7895F}" srcOrd="0" destOrd="0" presId="urn:microsoft.com/office/officeart/2016/7/layout/LinearArrowProcessNumbered"/>
    <dgm:cxn modelId="{5DF20728-1DFD-46EB-BC8A-54577DAF9897}" srcId="{71AE4C70-2792-4B43-A6FC-0B175B157B0D}" destId="{6B3D745A-EE71-436E-B358-979C65225610}" srcOrd="6" destOrd="0" parTransId="{5DFA6212-D3DF-4122-AB0E-09BDF06828D2}" sibTransId="{0DE04B4A-171E-4991-BAFE-6EEA6C2873CB}"/>
    <dgm:cxn modelId="{1968553D-9A7C-4500-BA25-23EDFC030D0F}" srcId="{71AE4C70-2792-4B43-A6FC-0B175B157B0D}" destId="{D628C917-C9FE-4CB2-B48C-BA6B13026935}" srcOrd="4" destOrd="0" parTransId="{B6505483-1286-4469-A782-7BBEB1D3F9BA}" sibTransId="{C148BCE7-14A6-4BE3-9C92-373C917A46E4}"/>
    <dgm:cxn modelId="{7593853D-7DB2-4299-A6E5-B4867DD85489}" srcId="{71AE4C70-2792-4B43-A6FC-0B175B157B0D}" destId="{BD83CF89-9675-40C8-9E94-A8B6526E2C76}" srcOrd="1" destOrd="0" parTransId="{5185837A-6A40-4AA7-85FF-DD7734ECE2E8}" sibTransId="{C526D510-D404-4665-A655-245F5B8D6C54}"/>
    <dgm:cxn modelId="{C1300E4E-01AA-4357-9729-2270BF7F42FE}" type="presOf" srcId="{E511F028-92D8-4615-9F9A-8BF29E6B5559}" destId="{96A26B77-3942-41B8-AA5C-190F115733BA}" srcOrd="0" destOrd="0" presId="urn:microsoft.com/office/officeart/2016/7/layout/LinearArrowProcessNumbered"/>
    <dgm:cxn modelId="{81EC7874-8BAD-475F-9601-BD5B9A276196}" type="presOf" srcId="{6B3D745A-EE71-436E-B358-979C65225610}" destId="{ADFF6074-1DE9-4336-82E1-E7DDA10C5F4E}" srcOrd="0" destOrd="0" presId="urn:microsoft.com/office/officeart/2016/7/layout/LinearArrowProcessNumbered"/>
    <dgm:cxn modelId="{C97C1F7B-D972-461D-9002-D13FF8FA0760}" type="presOf" srcId="{BD83CF89-9675-40C8-9E94-A8B6526E2C76}" destId="{448BDE05-7502-4630-9798-94519386AF1E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2C5FFE8E-DEF3-4C54-B405-3728E822A809}" type="presOf" srcId="{D02BB3E8-7AC3-47E1-BE05-FB7A883F06C8}" destId="{4A30AF8C-9E6C-427B-BC9C-B52B59DD91B8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EE70A598-9399-46AF-8006-1DA839D455D8}" srcId="{71AE4C70-2792-4B43-A6FC-0B175B157B0D}" destId="{CD89AB30-C3C2-4676-9632-92FBEA93707B}" srcOrd="3" destOrd="0" parTransId="{4202445E-110E-49CC-BFA4-2F855AEB94ED}" sibTransId="{3D3F992F-750F-466F-9944-A864FDF9A990}"/>
    <dgm:cxn modelId="{6BD6CEAF-64C6-403A-82AE-F93380014637}" srcId="{71AE4C70-2792-4B43-A6FC-0B175B157B0D}" destId="{08E73138-8C7E-4634-8A65-79B902E857FA}" srcOrd="8" destOrd="0" parTransId="{DC03D379-5A67-491B-AF67-893AEDFC31A2}" sibTransId="{1041FBFE-CA46-4107-A0D7-B84D86BE42E2}"/>
    <dgm:cxn modelId="{72D904B1-A24B-4C6F-8346-8CAA7FD854B1}" type="presOf" srcId="{1041FBFE-CA46-4107-A0D7-B84D86BE42E2}" destId="{2EBD24F0-75E9-4FE8-8424-9C86E9A8FAB2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4E697C4-8FE5-4F7E-986F-44260C951B52}" type="presOf" srcId="{C148BCE7-14A6-4BE3-9C92-373C917A46E4}" destId="{CA3B365F-0463-4B53-9326-4BA6144A8477}" srcOrd="0" destOrd="0" presId="urn:microsoft.com/office/officeart/2016/7/layout/LinearArrowProcessNumbered"/>
    <dgm:cxn modelId="{675ACDC7-6A12-4591-9700-E82455335F09}" type="presOf" srcId="{D628C917-C9FE-4CB2-B48C-BA6B13026935}" destId="{7E815DDC-22D0-4961-B2E8-95A47A99039C}" srcOrd="0" destOrd="0" presId="urn:microsoft.com/office/officeart/2016/7/layout/LinearArrowProcessNumbered"/>
    <dgm:cxn modelId="{3B4490D7-6C8F-4202-900E-A98F14CCB8FD}" type="presOf" srcId="{CD89AB30-C3C2-4676-9632-92FBEA93707B}" destId="{65748CCA-5ED4-4DF9-B964-92359CD76895}" srcOrd="0" destOrd="0" presId="urn:microsoft.com/office/officeart/2016/7/layout/LinearArrowProcessNumbered"/>
    <dgm:cxn modelId="{F128A7D7-94BB-4937-AD75-0793714153E9}" type="presOf" srcId="{3D3F992F-750F-466F-9944-A864FDF9A990}" destId="{5F460860-1253-45B3-B16E-ACCE0CBF489C}" srcOrd="0" destOrd="0" presId="urn:microsoft.com/office/officeart/2016/7/layout/LinearArrowProcessNumbered"/>
    <dgm:cxn modelId="{093372E0-1791-48D9-B974-7DB88E6CCBED}" srcId="{71AE4C70-2792-4B43-A6FC-0B175B157B0D}" destId="{0E0A3FB9-1073-4AC3-B14B-238A6FC1CA9D}" srcOrd="7" destOrd="0" parTransId="{8F755234-F145-4130-8ABC-78304E370D58}" sibTransId="{59A1352E-A1D4-415F-A92C-38EF31B8264B}"/>
    <dgm:cxn modelId="{D28936E7-EB4E-46CC-8FC2-358BBD3A96C5}" type="presOf" srcId="{C526D510-D404-4665-A655-245F5B8D6C54}" destId="{CB18E36D-17C5-4A98-87F2-DC09A61C0D33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5FDB8CF0-E5F2-4BF5-BDED-520F89F66F5F}" type="presOf" srcId="{08E73138-8C7E-4634-8A65-79B902E857FA}" destId="{FE0F74D9-9519-4846-A3A4-EEF9C6E9710B}" srcOrd="0" destOrd="0" presId="urn:microsoft.com/office/officeart/2016/7/layout/LinearArrowProcessNumbered"/>
    <dgm:cxn modelId="{9A072BFE-1638-4704-AFCA-11A185A82EB9}" srcId="{71AE4C70-2792-4B43-A6FC-0B175B157B0D}" destId="{D02BB3E8-7AC3-47E1-BE05-FB7A883F06C8}" srcOrd="2" destOrd="0" parTransId="{07C0D04F-5B71-4D16-8E2F-30ECB98A5C21}" sibTransId="{7F8C1841-A766-4E96-95AB-ED182D924F30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F540FC0A-F3CC-468E-952C-21B853826FEA}" type="presParOf" srcId="{D6F5401D-E35F-4E3D-8975-633B234130B2}" destId="{C8CAA98D-F3D4-4EF5-AB52-B1AD7A09165C}" srcOrd="2" destOrd="0" presId="urn:microsoft.com/office/officeart/2016/7/layout/LinearArrowProcessNumbered"/>
    <dgm:cxn modelId="{70AAD047-6E6B-4409-A9EA-8F8193870747}" type="presParOf" srcId="{C8CAA98D-F3D4-4EF5-AB52-B1AD7A09165C}" destId="{ED68F44A-F67B-452D-B322-096874E791AE}" srcOrd="0" destOrd="0" presId="urn:microsoft.com/office/officeart/2016/7/layout/LinearArrowProcessNumbered"/>
    <dgm:cxn modelId="{C52DE2AC-11D7-43B9-942E-D519452119D2}" type="presParOf" srcId="{C8CAA98D-F3D4-4EF5-AB52-B1AD7A09165C}" destId="{F2FCE135-8D5F-4139-A7CF-E0312B121CBB}" srcOrd="1" destOrd="0" presId="urn:microsoft.com/office/officeart/2016/7/layout/LinearArrowProcessNumbered"/>
    <dgm:cxn modelId="{C0FED6FA-F1F3-4FC4-B48F-0D64249CDBBB}" type="presParOf" srcId="{F2FCE135-8D5F-4139-A7CF-E0312B121CBB}" destId="{1CF87F37-0CD9-40D3-B77A-125061A4CF18}" srcOrd="0" destOrd="0" presId="urn:microsoft.com/office/officeart/2016/7/layout/LinearArrowProcessNumbered"/>
    <dgm:cxn modelId="{1EEE1E21-8896-456D-BBE6-03DDB465FCFD}" type="presParOf" srcId="{F2FCE135-8D5F-4139-A7CF-E0312B121CBB}" destId="{B506E061-4140-4CA1-B43F-7BA8CE1D25E9}" srcOrd="1" destOrd="0" presId="urn:microsoft.com/office/officeart/2016/7/layout/LinearArrowProcessNumbered"/>
    <dgm:cxn modelId="{C490653B-588D-42D5-AE5D-781369556D47}" type="presParOf" srcId="{F2FCE135-8D5F-4139-A7CF-E0312B121CBB}" destId="{CB18E36D-17C5-4A98-87F2-DC09A61C0D33}" srcOrd="2" destOrd="0" presId="urn:microsoft.com/office/officeart/2016/7/layout/LinearArrowProcessNumbered"/>
    <dgm:cxn modelId="{B448BDA6-8F5A-4F51-B073-C96E17D6A1A6}" type="presParOf" srcId="{F2FCE135-8D5F-4139-A7CF-E0312B121CBB}" destId="{28E33642-0B13-4CD1-BA3F-589CECF96BFC}" srcOrd="3" destOrd="0" presId="urn:microsoft.com/office/officeart/2016/7/layout/LinearArrowProcessNumbered"/>
    <dgm:cxn modelId="{FBC7ED7E-A541-4353-8503-FE44E4F3F4A8}" type="presParOf" srcId="{C8CAA98D-F3D4-4EF5-AB52-B1AD7A09165C}" destId="{448BDE05-7502-4630-9798-94519386AF1E}" srcOrd="2" destOrd="0" presId="urn:microsoft.com/office/officeart/2016/7/layout/LinearArrowProcessNumbered"/>
    <dgm:cxn modelId="{EFF5014F-C12C-4E67-A12D-F260F360F18B}" type="presParOf" srcId="{D6F5401D-E35F-4E3D-8975-633B234130B2}" destId="{C45380AE-369E-431F-8BE8-72760378646E}" srcOrd="3" destOrd="0" presId="urn:microsoft.com/office/officeart/2016/7/layout/LinearArrowProcessNumbered"/>
    <dgm:cxn modelId="{E4A7F530-603E-4114-BB64-166AF625A732}" type="presParOf" srcId="{D6F5401D-E35F-4E3D-8975-633B234130B2}" destId="{58529F64-1AF4-402D-9667-308CDA883E15}" srcOrd="4" destOrd="0" presId="urn:microsoft.com/office/officeart/2016/7/layout/LinearArrowProcessNumbered"/>
    <dgm:cxn modelId="{9A5D6586-E1FF-429E-BCC4-3106EA7FADF0}" type="presParOf" srcId="{58529F64-1AF4-402D-9667-308CDA883E15}" destId="{38942BBE-66D4-422D-894D-4ACCE08AFFCD}" srcOrd="0" destOrd="0" presId="urn:microsoft.com/office/officeart/2016/7/layout/LinearArrowProcessNumbered"/>
    <dgm:cxn modelId="{BBBCE4EE-9B01-4A1D-B60B-AD42934B5BD4}" type="presParOf" srcId="{58529F64-1AF4-402D-9667-308CDA883E15}" destId="{721BE31B-0C88-4AAF-B394-82154E339BCD}" srcOrd="1" destOrd="0" presId="urn:microsoft.com/office/officeart/2016/7/layout/LinearArrowProcessNumbered"/>
    <dgm:cxn modelId="{2F4CE8DC-6ED5-4932-9841-59B599C8D898}" type="presParOf" srcId="{721BE31B-0C88-4AAF-B394-82154E339BCD}" destId="{4C430D59-B913-4470-84FF-5500E6366C19}" srcOrd="0" destOrd="0" presId="urn:microsoft.com/office/officeart/2016/7/layout/LinearArrowProcessNumbered"/>
    <dgm:cxn modelId="{E3A73A90-3F97-455F-A5A6-9CCD8B0EF166}" type="presParOf" srcId="{721BE31B-0C88-4AAF-B394-82154E339BCD}" destId="{0206FF6B-5252-4CF4-A28B-0B01DD9BA51A}" srcOrd="1" destOrd="0" presId="urn:microsoft.com/office/officeart/2016/7/layout/LinearArrowProcessNumbered"/>
    <dgm:cxn modelId="{D1F52876-E45F-4610-8D79-F2F04013E8F4}" type="presParOf" srcId="{721BE31B-0C88-4AAF-B394-82154E339BCD}" destId="{DC830521-93F4-434A-9043-037E4E49A328}" srcOrd="2" destOrd="0" presId="urn:microsoft.com/office/officeart/2016/7/layout/LinearArrowProcessNumbered"/>
    <dgm:cxn modelId="{781CDE3F-4B8C-4C83-89F8-2B084117B40E}" type="presParOf" srcId="{721BE31B-0C88-4AAF-B394-82154E339BCD}" destId="{87EFD91F-F431-469C-9A9D-7BEAF46EE75B}" srcOrd="3" destOrd="0" presId="urn:microsoft.com/office/officeart/2016/7/layout/LinearArrowProcessNumbered"/>
    <dgm:cxn modelId="{A29B7816-FA3C-45D2-B089-DB91EB9017F9}" type="presParOf" srcId="{58529F64-1AF4-402D-9667-308CDA883E15}" destId="{4A30AF8C-9E6C-427B-BC9C-B52B59DD91B8}" srcOrd="2" destOrd="0" presId="urn:microsoft.com/office/officeart/2016/7/layout/LinearArrowProcessNumbered"/>
    <dgm:cxn modelId="{8C0C5A4F-EC40-458C-8746-7BC0A3ECE3B7}" type="presParOf" srcId="{D6F5401D-E35F-4E3D-8975-633B234130B2}" destId="{E9B1B079-8D7D-41DA-BB72-03B3E4A09669}" srcOrd="5" destOrd="0" presId="urn:microsoft.com/office/officeart/2016/7/layout/LinearArrowProcessNumbered"/>
    <dgm:cxn modelId="{59B45091-8836-4D78-9147-EFC308AACAA7}" type="presParOf" srcId="{D6F5401D-E35F-4E3D-8975-633B234130B2}" destId="{ACB91604-6C75-434F-A030-94AB544B73C3}" srcOrd="6" destOrd="0" presId="urn:microsoft.com/office/officeart/2016/7/layout/LinearArrowProcessNumbered"/>
    <dgm:cxn modelId="{DFF99531-229A-4C72-A46A-4F69C32E6B78}" type="presParOf" srcId="{ACB91604-6C75-434F-A030-94AB544B73C3}" destId="{29FB2530-E3CB-4F2F-A75B-98F33D83D540}" srcOrd="0" destOrd="0" presId="urn:microsoft.com/office/officeart/2016/7/layout/LinearArrowProcessNumbered"/>
    <dgm:cxn modelId="{FDDC9CCF-F69E-4465-9FC6-DBCBCB2D53AC}" type="presParOf" srcId="{ACB91604-6C75-434F-A030-94AB544B73C3}" destId="{313037E4-26B9-439A-9EDB-0ACC48918750}" srcOrd="1" destOrd="0" presId="urn:microsoft.com/office/officeart/2016/7/layout/LinearArrowProcessNumbered"/>
    <dgm:cxn modelId="{BA43934F-8604-4943-9D0F-68BA28AC1D85}" type="presParOf" srcId="{313037E4-26B9-439A-9EDB-0ACC48918750}" destId="{22191887-1979-4FDB-B6A1-702A6D93D03F}" srcOrd="0" destOrd="0" presId="urn:microsoft.com/office/officeart/2016/7/layout/LinearArrowProcessNumbered"/>
    <dgm:cxn modelId="{E8B3149F-953E-4E6D-90C3-A9A3E2AE691F}" type="presParOf" srcId="{313037E4-26B9-439A-9EDB-0ACC48918750}" destId="{A18B6197-798E-4F19-B687-19AD04326707}" srcOrd="1" destOrd="0" presId="urn:microsoft.com/office/officeart/2016/7/layout/LinearArrowProcessNumbered"/>
    <dgm:cxn modelId="{49FCD179-8C29-43DB-95DB-2C881A7F55AB}" type="presParOf" srcId="{313037E4-26B9-439A-9EDB-0ACC48918750}" destId="{5F460860-1253-45B3-B16E-ACCE0CBF489C}" srcOrd="2" destOrd="0" presId="urn:microsoft.com/office/officeart/2016/7/layout/LinearArrowProcessNumbered"/>
    <dgm:cxn modelId="{F540D175-F929-40E7-8C74-40F989DA71CF}" type="presParOf" srcId="{313037E4-26B9-439A-9EDB-0ACC48918750}" destId="{D78727AA-C939-47EB-B7DB-7BB904B0123B}" srcOrd="3" destOrd="0" presId="urn:microsoft.com/office/officeart/2016/7/layout/LinearArrowProcessNumbered"/>
    <dgm:cxn modelId="{81398ACD-DB81-4628-AA71-8E360ED2D24E}" type="presParOf" srcId="{ACB91604-6C75-434F-A030-94AB544B73C3}" destId="{65748CCA-5ED4-4DF9-B964-92359CD76895}" srcOrd="2" destOrd="0" presId="urn:microsoft.com/office/officeart/2016/7/layout/LinearArrowProcessNumbered"/>
    <dgm:cxn modelId="{AB3E795E-1289-4347-93C7-6318F9FED2DB}" type="presParOf" srcId="{D6F5401D-E35F-4E3D-8975-633B234130B2}" destId="{7885A617-5FFC-4CD2-9B08-26F7A567E49C}" srcOrd="7" destOrd="0" presId="urn:microsoft.com/office/officeart/2016/7/layout/LinearArrowProcessNumbered"/>
    <dgm:cxn modelId="{BEC0113D-8B8D-4546-B33F-418E9B586D22}" type="presParOf" srcId="{D6F5401D-E35F-4E3D-8975-633B234130B2}" destId="{A3826AAB-FF31-44DA-86BA-5648DB08F335}" srcOrd="8" destOrd="0" presId="urn:microsoft.com/office/officeart/2016/7/layout/LinearArrowProcessNumbered"/>
    <dgm:cxn modelId="{D53E6AD1-EB48-49FB-9838-D5D75E4B35DC}" type="presParOf" srcId="{A3826AAB-FF31-44DA-86BA-5648DB08F335}" destId="{6CE8ACB0-6139-4F86-9D72-248FE521EEEC}" srcOrd="0" destOrd="0" presId="urn:microsoft.com/office/officeart/2016/7/layout/LinearArrowProcessNumbered"/>
    <dgm:cxn modelId="{6044725D-4F0A-4F35-8C53-72517940BA37}" type="presParOf" srcId="{A3826AAB-FF31-44DA-86BA-5648DB08F335}" destId="{D0069DA5-8993-4315-B652-D809490740A7}" srcOrd="1" destOrd="0" presId="urn:microsoft.com/office/officeart/2016/7/layout/LinearArrowProcessNumbered"/>
    <dgm:cxn modelId="{31FC4C84-B988-4646-A806-685FF03F539E}" type="presParOf" srcId="{D0069DA5-8993-4315-B652-D809490740A7}" destId="{45FFC688-165B-4E85-8E27-0BBDF46861B6}" srcOrd="0" destOrd="0" presId="urn:microsoft.com/office/officeart/2016/7/layout/LinearArrowProcessNumbered"/>
    <dgm:cxn modelId="{715BBDA1-3927-4439-A971-5341BC631DE5}" type="presParOf" srcId="{D0069DA5-8993-4315-B652-D809490740A7}" destId="{7A65141B-BFC3-4F78-9616-948BC3E243D1}" srcOrd="1" destOrd="0" presId="urn:microsoft.com/office/officeart/2016/7/layout/LinearArrowProcessNumbered"/>
    <dgm:cxn modelId="{16C2197D-357E-4C11-A322-CBC1BF643CAD}" type="presParOf" srcId="{D0069DA5-8993-4315-B652-D809490740A7}" destId="{CA3B365F-0463-4B53-9326-4BA6144A8477}" srcOrd="2" destOrd="0" presId="urn:microsoft.com/office/officeart/2016/7/layout/LinearArrowProcessNumbered"/>
    <dgm:cxn modelId="{E875F653-78D7-4248-8C9B-390CBA1CAE85}" type="presParOf" srcId="{D0069DA5-8993-4315-B652-D809490740A7}" destId="{F4D5D9D9-3F12-4310-89D9-3C3CBC47EF6B}" srcOrd="3" destOrd="0" presId="urn:microsoft.com/office/officeart/2016/7/layout/LinearArrowProcessNumbered"/>
    <dgm:cxn modelId="{F52CC26C-93FB-4B3A-A453-47463BB3BAE4}" type="presParOf" srcId="{A3826AAB-FF31-44DA-86BA-5648DB08F335}" destId="{7E815DDC-22D0-4961-B2E8-95A47A99039C}" srcOrd="2" destOrd="0" presId="urn:microsoft.com/office/officeart/2016/7/layout/LinearArrowProcessNumbered"/>
    <dgm:cxn modelId="{B1248C38-96C6-4A3F-AE11-105B46A9ED73}" type="presParOf" srcId="{D6F5401D-E35F-4E3D-8975-633B234130B2}" destId="{CB4916DB-CA80-4B36-A6CA-2BF8D8A5DAED}" srcOrd="9" destOrd="0" presId="urn:microsoft.com/office/officeart/2016/7/layout/LinearArrowProcessNumbered"/>
    <dgm:cxn modelId="{EB8B260E-781E-4912-A392-78B435B6C7BD}" type="presParOf" srcId="{D6F5401D-E35F-4E3D-8975-633B234130B2}" destId="{AB819733-C604-4504-8262-EBD617AC8FD2}" srcOrd="10" destOrd="0" presId="urn:microsoft.com/office/officeart/2016/7/layout/LinearArrowProcessNumbered"/>
    <dgm:cxn modelId="{4E5D9966-A5AB-4A27-8F27-18E87BB5BB9F}" type="presParOf" srcId="{AB819733-C604-4504-8262-EBD617AC8FD2}" destId="{67A29AA2-AFB7-49C5-AA7F-6AC5004598C5}" srcOrd="0" destOrd="0" presId="urn:microsoft.com/office/officeart/2016/7/layout/LinearArrowProcessNumbered"/>
    <dgm:cxn modelId="{6CD324C9-7010-42AD-916E-6A5B53DB2448}" type="presParOf" srcId="{AB819733-C604-4504-8262-EBD617AC8FD2}" destId="{60174040-6292-4A3B-A81A-13B7CED033B0}" srcOrd="1" destOrd="0" presId="urn:microsoft.com/office/officeart/2016/7/layout/LinearArrowProcessNumbered"/>
    <dgm:cxn modelId="{455D4259-BDB5-4264-AEF6-64543C513682}" type="presParOf" srcId="{60174040-6292-4A3B-A81A-13B7CED033B0}" destId="{F4E0DBD9-092D-4D5D-A65A-AD0AC1611500}" srcOrd="0" destOrd="0" presId="urn:microsoft.com/office/officeart/2016/7/layout/LinearArrowProcessNumbered"/>
    <dgm:cxn modelId="{67990691-BBD9-428B-BEFF-796629589735}" type="presParOf" srcId="{60174040-6292-4A3B-A81A-13B7CED033B0}" destId="{879A5FFA-E9E6-4712-BC1F-8649BE8F0464}" srcOrd="1" destOrd="0" presId="urn:microsoft.com/office/officeart/2016/7/layout/LinearArrowProcessNumbered"/>
    <dgm:cxn modelId="{0E87625F-4724-4CF2-84D2-64445E381184}" type="presParOf" srcId="{60174040-6292-4A3B-A81A-13B7CED033B0}" destId="{96A26B77-3942-41B8-AA5C-190F115733BA}" srcOrd="2" destOrd="0" presId="urn:microsoft.com/office/officeart/2016/7/layout/LinearArrowProcessNumbered"/>
    <dgm:cxn modelId="{317E06FB-8435-41C8-911D-32C22C9C347B}" type="presParOf" srcId="{60174040-6292-4A3B-A81A-13B7CED033B0}" destId="{D670D9A8-C18D-4B92-AB00-1663D649B9B8}" srcOrd="3" destOrd="0" presId="urn:microsoft.com/office/officeart/2016/7/layout/LinearArrowProcessNumbered"/>
    <dgm:cxn modelId="{A5DD266E-BCEF-4682-AB7E-79C1FB613614}" type="presParOf" srcId="{AB819733-C604-4504-8262-EBD617AC8FD2}" destId="{24EDF2EA-CDFD-45E8-B048-5163D9040F84}" srcOrd="2" destOrd="0" presId="urn:microsoft.com/office/officeart/2016/7/layout/LinearArrowProcessNumbered"/>
    <dgm:cxn modelId="{959FE517-D383-41D4-B935-2DD260AA460D}" type="presParOf" srcId="{D6F5401D-E35F-4E3D-8975-633B234130B2}" destId="{A34801EF-2A76-427F-95E5-ADB4DFBBD237}" srcOrd="11" destOrd="0" presId="urn:microsoft.com/office/officeart/2016/7/layout/LinearArrowProcessNumbered"/>
    <dgm:cxn modelId="{E20E8B54-596B-4A17-AD76-BD5A80BEB382}" type="presParOf" srcId="{D6F5401D-E35F-4E3D-8975-633B234130B2}" destId="{63F14F2F-CD05-43CB-B305-878C170FDBE8}" srcOrd="12" destOrd="0" presId="urn:microsoft.com/office/officeart/2016/7/layout/LinearArrowProcessNumbered"/>
    <dgm:cxn modelId="{CE747C75-8FD8-4AB9-98B5-D2E6405CBE30}" type="presParOf" srcId="{63F14F2F-CD05-43CB-B305-878C170FDBE8}" destId="{CFDD935E-6E01-49F1-B38E-C094007C6B8F}" srcOrd="0" destOrd="0" presId="urn:microsoft.com/office/officeart/2016/7/layout/LinearArrowProcessNumbered"/>
    <dgm:cxn modelId="{2F5ED693-0263-42E4-959B-3EAA7D9777F2}" type="presParOf" srcId="{63F14F2F-CD05-43CB-B305-878C170FDBE8}" destId="{3A10218C-5F50-4EA0-981D-1BC0459B0D2C}" srcOrd="1" destOrd="0" presId="urn:microsoft.com/office/officeart/2016/7/layout/LinearArrowProcessNumbered"/>
    <dgm:cxn modelId="{64C12F62-5565-4545-9384-75337B94F981}" type="presParOf" srcId="{3A10218C-5F50-4EA0-981D-1BC0459B0D2C}" destId="{F63FBE5D-C565-4E7F-B0CB-9044321A7D8A}" srcOrd="0" destOrd="0" presId="urn:microsoft.com/office/officeart/2016/7/layout/LinearArrowProcessNumbered"/>
    <dgm:cxn modelId="{B1CFF66E-D141-4C65-8E9A-DC391D409E14}" type="presParOf" srcId="{3A10218C-5F50-4EA0-981D-1BC0459B0D2C}" destId="{348BADEB-1027-4943-8D2A-5CD9CA2D996A}" srcOrd="1" destOrd="0" presId="urn:microsoft.com/office/officeart/2016/7/layout/LinearArrowProcessNumbered"/>
    <dgm:cxn modelId="{B0DA3753-1B25-40C9-ABD8-BA324E216BF0}" type="presParOf" srcId="{3A10218C-5F50-4EA0-981D-1BC0459B0D2C}" destId="{27885DFC-32A2-4022-A024-F403BAA7895F}" srcOrd="2" destOrd="0" presId="urn:microsoft.com/office/officeart/2016/7/layout/LinearArrowProcessNumbered"/>
    <dgm:cxn modelId="{FD07FDFB-6604-4661-88C3-18516BBD8E78}" type="presParOf" srcId="{3A10218C-5F50-4EA0-981D-1BC0459B0D2C}" destId="{D43BDC9A-E26E-4991-B4F7-3E9FF4977B25}" srcOrd="3" destOrd="0" presId="urn:microsoft.com/office/officeart/2016/7/layout/LinearArrowProcessNumbered"/>
    <dgm:cxn modelId="{D465F94D-7F73-43C1-ABD8-A6893984A20C}" type="presParOf" srcId="{63F14F2F-CD05-43CB-B305-878C170FDBE8}" destId="{ADFF6074-1DE9-4336-82E1-E7DDA10C5F4E}" srcOrd="2" destOrd="0" presId="urn:microsoft.com/office/officeart/2016/7/layout/LinearArrowProcessNumbered"/>
    <dgm:cxn modelId="{3C234FF5-4F12-4190-830B-1DCCA959DCCA}" type="presParOf" srcId="{D6F5401D-E35F-4E3D-8975-633B234130B2}" destId="{D69DDEB1-5212-48A1-8137-D4586D4B829F}" srcOrd="13" destOrd="0" presId="urn:microsoft.com/office/officeart/2016/7/layout/LinearArrowProcessNumbered"/>
    <dgm:cxn modelId="{F0279DB6-6631-47CF-9124-330E73FA6F47}" type="presParOf" srcId="{D6F5401D-E35F-4E3D-8975-633B234130B2}" destId="{C6FEB89A-8DA1-4F8E-89BD-8E1D21AAAFE8}" srcOrd="14" destOrd="0" presId="urn:microsoft.com/office/officeart/2016/7/layout/LinearArrowProcessNumbered"/>
    <dgm:cxn modelId="{87DF083B-DB27-4A1A-8034-B10FF4BCE6A1}" type="presParOf" srcId="{C6FEB89A-8DA1-4F8E-89BD-8E1D21AAAFE8}" destId="{1B155C48-DFD5-4FB8-A734-0B2E46EEE3DC}" srcOrd="0" destOrd="0" presId="urn:microsoft.com/office/officeart/2016/7/layout/LinearArrowProcessNumbered"/>
    <dgm:cxn modelId="{3DC49EF4-E9AF-4DD0-BCA0-47ABF90DE274}" type="presParOf" srcId="{C6FEB89A-8DA1-4F8E-89BD-8E1D21AAAFE8}" destId="{C990F854-62EA-4227-8206-2584667D329F}" srcOrd="1" destOrd="0" presId="urn:microsoft.com/office/officeart/2016/7/layout/LinearArrowProcessNumbered"/>
    <dgm:cxn modelId="{A5E85D53-EBB5-4DBD-B83F-C6B7AD0B5F5E}" type="presParOf" srcId="{C990F854-62EA-4227-8206-2584667D329F}" destId="{5AB615E3-79F9-4942-9692-1699E1E010C4}" srcOrd="0" destOrd="0" presId="urn:microsoft.com/office/officeart/2016/7/layout/LinearArrowProcessNumbered"/>
    <dgm:cxn modelId="{F63AE8B1-63CE-44CA-AB2A-E5F8E8B03AED}" type="presParOf" srcId="{C990F854-62EA-4227-8206-2584667D329F}" destId="{66980A66-5550-4803-94E8-AE289C45184D}" srcOrd="1" destOrd="0" presId="urn:microsoft.com/office/officeart/2016/7/layout/LinearArrowProcessNumbered"/>
    <dgm:cxn modelId="{D4A70E39-FC38-4A5B-B6D5-B6D7446FB631}" type="presParOf" srcId="{C990F854-62EA-4227-8206-2584667D329F}" destId="{8C82C7EC-0828-41F9-80F3-87324AA1611E}" srcOrd="2" destOrd="0" presId="urn:microsoft.com/office/officeart/2016/7/layout/LinearArrowProcessNumbered"/>
    <dgm:cxn modelId="{7D487BFF-C3BE-406F-A62B-C50DF209BF68}" type="presParOf" srcId="{C990F854-62EA-4227-8206-2584667D329F}" destId="{96FC776F-765C-4F79-A1EC-4AD7D8F92F89}" srcOrd="3" destOrd="0" presId="urn:microsoft.com/office/officeart/2016/7/layout/LinearArrowProcessNumbered"/>
    <dgm:cxn modelId="{7FB9D044-64D8-48F7-A465-1E2C3E6B9111}" type="presParOf" srcId="{C6FEB89A-8DA1-4F8E-89BD-8E1D21AAAFE8}" destId="{8B1C6BF3-C799-43F1-BB92-8506A12B8EFB}" srcOrd="2" destOrd="0" presId="urn:microsoft.com/office/officeart/2016/7/layout/LinearArrowProcessNumbered"/>
    <dgm:cxn modelId="{D22E12CA-3E43-45F7-AFF3-90DF5BF2BC76}" type="presParOf" srcId="{D6F5401D-E35F-4E3D-8975-633B234130B2}" destId="{A51F24CA-BC95-4DF1-96C3-E1E9FC309B5B}" srcOrd="15" destOrd="0" presId="urn:microsoft.com/office/officeart/2016/7/layout/LinearArrowProcessNumbered"/>
    <dgm:cxn modelId="{580E1B07-10B9-4222-BC89-DB1446F0E31D}" type="presParOf" srcId="{D6F5401D-E35F-4E3D-8975-633B234130B2}" destId="{519C9E3A-1D72-4DDF-BA0F-CE1B1216F071}" srcOrd="16" destOrd="0" presId="urn:microsoft.com/office/officeart/2016/7/layout/LinearArrowProcessNumbered"/>
    <dgm:cxn modelId="{B30B0944-179E-4376-8A47-89B0AF4307AB}" type="presParOf" srcId="{519C9E3A-1D72-4DDF-BA0F-CE1B1216F071}" destId="{AE523950-E8D8-4279-862D-16B9D9F3C3EE}" srcOrd="0" destOrd="0" presId="urn:microsoft.com/office/officeart/2016/7/layout/LinearArrowProcessNumbered"/>
    <dgm:cxn modelId="{AE83A828-2E5F-4FC8-9F61-98367449D0C4}" type="presParOf" srcId="{519C9E3A-1D72-4DDF-BA0F-CE1B1216F071}" destId="{7A2D4243-0023-4BC0-ACA5-EEF00009C12F}" srcOrd="1" destOrd="0" presId="urn:microsoft.com/office/officeart/2016/7/layout/LinearArrowProcessNumbered"/>
    <dgm:cxn modelId="{BFC3C886-CF25-4AFA-A614-552DCD09ECE4}" type="presParOf" srcId="{7A2D4243-0023-4BC0-ACA5-EEF00009C12F}" destId="{3A3E0B8B-4EDB-4B79-AA4B-4CEF6535473F}" srcOrd="0" destOrd="0" presId="urn:microsoft.com/office/officeart/2016/7/layout/LinearArrowProcessNumbered"/>
    <dgm:cxn modelId="{7F63F4A8-D8E9-49FF-8689-821ED0E654F3}" type="presParOf" srcId="{7A2D4243-0023-4BC0-ACA5-EEF00009C12F}" destId="{E6B56458-8707-4F7C-8CDC-0F77D5F6FE0E}" srcOrd="1" destOrd="0" presId="urn:microsoft.com/office/officeart/2016/7/layout/LinearArrowProcessNumbered"/>
    <dgm:cxn modelId="{863B988D-44BF-4E8E-9113-CE0CCF73ACA3}" type="presParOf" srcId="{7A2D4243-0023-4BC0-ACA5-EEF00009C12F}" destId="{2EBD24F0-75E9-4FE8-8424-9C86E9A8FAB2}" srcOrd="2" destOrd="0" presId="urn:microsoft.com/office/officeart/2016/7/layout/LinearArrowProcessNumbered"/>
    <dgm:cxn modelId="{1897BD81-F860-4648-8708-653E2A6A0BA6}" type="presParOf" srcId="{7A2D4243-0023-4BC0-ACA5-EEF00009C12F}" destId="{AA593677-A43E-4B85-AA3C-4CDD30B07227}" srcOrd="3" destOrd="0" presId="urn:microsoft.com/office/officeart/2016/7/layout/LinearArrowProcessNumbered"/>
    <dgm:cxn modelId="{C4E82134-AFB4-460F-9F26-1B1E1B47C314}" type="presParOf" srcId="{519C9E3A-1D72-4DDF-BA0F-CE1B1216F071}" destId="{FE0F74D9-9519-4846-A3A4-EEF9C6E9710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Maintenance vehicle driver drives to plane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C142E6C1-0F08-44E3-96BF-3D75BFDD3081}">
      <dgm:prSet/>
      <dgm:spPr/>
      <dgm:t>
        <a:bodyPr/>
        <a:lstStyle/>
        <a:p>
          <a:r>
            <a:rPr lang="en-US" dirty="0"/>
            <a:t>Maintenance vehicle driver arrives</a:t>
          </a:r>
          <a:endParaRPr lang="de-AT" dirty="0"/>
        </a:p>
      </dgm:t>
    </dgm:pt>
    <dgm:pt modelId="{F25C0D47-7804-4FC1-AE9D-67441AB015AE}" type="parTrans" cxnId="{C74F609C-7D21-4B47-9D5C-78FC497F522F}">
      <dgm:prSet/>
      <dgm:spPr/>
      <dgm:t>
        <a:bodyPr/>
        <a:lstStyle/>
        <a:p>
          <a:endParaRPr lang="de-AT"/>
        </a:p>
      </dgm:t>
    </dgm:pt>
    <dgm:pt modelId="{98AB9BEA-0409-4E8F-88F9-9DC561BB10BC}" type="sibTrans" cxnId="{C74F609C-7D21-4B47-9D5C-78FC497F522F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FF3EEE3A-990E-483B-A4FF-ABD7994149DF}">
      <dgm:prSet/>
      <dgm:spPr/>
      <dgm:t>
        <a:bodyPr/>
        <a:lstStyle/>
        <a:p>
          <a:r>
            <a:rPr lang="en-US" dirty="0"/>
            <a:t>Maintenance vehicle driver </a:t>
          </a:r>
          <a:r>
            <a:rPr lang="en-US" b="1" dirty="0"/>
            <a:t>refuels</a:t>
          </a:r>
          <a:r>
            <a:rPr lang="en-US" dirty="0"/>
            <a:t> </a:t>
          </a:r>
          <a:r>
            <a:rPr lang="en-US" b="1" dirty="0"/>
            <a:t>plane</a:t>
          </a:r>
          <a:endParaRPr lang="de-AT" b="1" dirty="0"/>
        </a:p>
      </dgm:t>
    </dgm:pt>
    <dgm:pt modelId="{9341BAED-F477-4007-BC03-B403A2619ED3}" type="parTrans" cxnId="{AA9494F2-E5A6-487E-B1DE-E9444BFDE3F2}">
      <dgm:prSet/>
      <dgm:spPr/>
      <dgm:t>
        <a:bodyPr/>
        <a:lstStyle/>
        <a:p>
          <a:endParaRPr lang="de-AT"/>
        </a:p>
      </dgm:t>
    </dgm:pt>
    <dgm:pt modelId="{AED481C3-F842-4D88-8735-5E70FD49C27A}" type="sibTrans" cxnId="{AA9494F2-E5A6-487E-B1DE-E9444BFDE3F2}">
      <dgm:prSet phldrT="3" phldr="0"/>
      <dgm:spPr/>
      <dgm:t>
        <a:bodyPr/>
        <a:lstStyle/>
        <a:p>
          <a:r>
            <a:rPr lang="de-AT"/>
            <a:t>3</a:t>
          </a:r>
          <a:endParaRPr lang="de-AT" dirty="0"/>
        </a:p>
      </dgm:t>
    </dgm:pt>
    <dgm:pt modelId="{AC0F5BC0-B65E-430E-ABF8-26FD03A04333}">
      <dgm:prSet/>
      <dgm:spPr/>
      <dgm:t>
        <a:bodyPr/>
        <a:lstStyle/>
        <a:p>
          <a:r>
            <a:rPr lang="en-US" dirty="0"/>
            <a:t>Maintenance vehicle driver </a:t>
          </a:r>
          <a:r>
            <a:rPr lang="en-US" b="1" dirty="0"/>
            <a:t>check tire pressure</a:t>
          </a:r>
          <a:endParaRPr lang="de-AT" b="1" dirty="0"/>
        </a:p>
      </dgm:t>
    </dgm:pt>
    <dgm:pt modelId="{7E8A74B6-8C88-47D1-B8A9-8B6D0957389D}" type="parTrans" cxnId="{05D5D819-0369-4FFF-96DE-1FCE7BA74D88}">
      <dgm:prSet/>
      <dgm:spPr/>
      <dgm:t>
        <a:bodyPr/>
        <a:lstStyle/>
        <a:p>
          <a:endParaRPr lang="de-AT"/>
        </a:p>
      </dgm:t>
    </dgm:pt>
    <dgm:pt modelId="{91D976DA-3F7A-42EB-9446-FAF41EBA6E99}" type="sibTrans" cxnId="{05D5D819-0369-4FFF-96DE-1FCE7BA74D88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296F42C4-04D9-4742-B623-2B039B5DE79E}">
      <dgm:prSet/>
      <dgm:spPr/>
      <dgm:t>
        <a:bodyPr/>
        <a:lstStyle/>
        <a:p>
          <a:r>
            <a:rPr lang="en-US" dirty="0"/>
            <a:t>Maintenance vehicle driver reports status back to management</a:t>
          </a:r>
          <a:endParaRPr lang="de-AT" dirty="0"/>
        </a:p>
      </dgm:t>
    </dgm:pt>
    <dgm:pt modelId="{AA660367-6124-47BA-B13B-6A5E732BACB6}" type="parTrans" cxnId="{E55A45ED-AFE1-4960-885A-86736B70BAD8}">
      <dgm:prSet/>
      <dgm:spPr/>
      <dgm:t>
        <a:bodyPr/>
        <a:lstStyle/>
        <a:p>
          <a:endParaRPr lang="de-AT"/>
        </a:p>
      </dgm:t>
    </dgm:pt>
    <dgm:pt modelId="{45BBA249-895A-41F1-AAA8-B78B9F182A23}" type="sibTrans" cxnId="{E55A45ED-AFE1-4960-885A-86736B70BAD8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6D985DAE-3045-4577-A8E5-317B390765F3}">
      <dgm:prSet/>
      <dgm:spPr/>
      <dgm:t>
        <a:bodyPr/>
        <a:lstStyle/>
        <a:p>
          <a:r>
            <a:rPr lang="en-US" dirty="0"/>
            <a:t>Maintenance vehicle driver drives back to garage</a:t>
          </a:r>
          <a:endParaRPr lang="de-AT" dirty="0"/>
        </a:p>
      </dgm:t>
    </dgm:pt>
    <dgm:pt modelId="{2E8976FA-A1E2-4B9C-9388-B2703F12D89C}" type="parTrans" cxnId="{A592DE68-DA13-4D2D-BE26-44F5CD2317BF}">
      <dgm:prSet/>
      <dgm:spPr/>
      <dgm:t>
        <a:bodyPr/>
        <a:lstStyle/>
        <a:p>
          <a:endParaRPr lang="de-AT"/>
        </a:p>
      </dgm:t>
    </dgm:pt>
    <dgm:pt modelId="{E47F3093-3539-4C4D-9022-218B79E34F09}" type="sibTrans" cxnId="{A592DE68-DA13-4D2D-BE26-44F5CD2317BF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1A59F5A3-9469-4ADF-BA09-CE6A49A2B760}">
      <dgm:prSet/>
      <dgm:spPr/>
      <dgm:t>
        <a:bodyPr/>
        <a:lstStyle/>
        <a:p>
          <a:r>
            <a:rPr lang="en-US" dirty="0"/>
            <a:t>Maintenance vehicle driver awaits new orders</a:t>
          </a:r>
          <a:endParaRPr lang="de-AT" dirty="0"/>
        </a:p>
      </dgm:t>
    </dgm:pt>
    <dgm:pt modelId="{C294CCE0-9A70-4AD0-9EDF-B199925457E7}" type="parTrans" cxnId="{FB4C97BA-5C1B-496F-9920-AA57290B223E}">
      <dgm:prSet/>
      <dgm:spPr/>
      <dgm:t>
        <a:bodyPr/>
        <a:lstStyle/>
        <a:p>
          <a:endParaRPr lang="de-AT"/>
        </a:p>
      </dgm:t>
    </dgm:pt>
    <dgm:pt modelId="{A6BAB8C5-5FA8-42AA-90F2-52EC6B23BB53}" type="sibTrans" cxnId="{FB4C97BA-5C1B-496F-9920-AA57290B223E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64F8C772-C286-49A4-83BC-20E1A7BB7C3E}" type="pres">
      <dgm:prSet presAssocID="{C142E6C1-0F08-44E3-96BF-3D75BFDD3081}" presName="compositeNode" presStyleCnt="0"/>
      <dgm:spPr/>
    </dgm:pt>
    <dgm:pt modelId="{EFBFEC5C-4805-40C2-A089-8A0F62E0211B}" type="pres">
      <dgm:prSet presAssocID="{C142E6C1-0F08-44E3-96BF-3D75BFDD30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5E781D9-0EFE-43EF-9558-7A5D2B1EE5E7}" type="pres">
      <dgm:prSet presAssocID="{C142E6C1-0F08-44E3-96BF-3D75BFDD3081}" presName="parSh" presStyleCnt="0"/>
      <dgm:spPr/>
    </dgm:pt>
    <dgm:pt modelId="{1C9AE55A-C09D-483A-9947-47938F0C7224}" type="pres">
      <dgm:prSet presAssocID="{C142E6C1-0F08-44E3-96BF-3D75BFDD3081}" presName="lineNode" presStyleLbl="alignAccFollowNode1" presStyleIdx="3" presStyleCnt="21"/>
      <dgm:spPr/>
    </dgm:pt>
    <dgm:pt modelId="{06956E4C-5170-4621-A90B-0811C74215B0}" type="pres">
      <dgm:prSet presAssocID="{C142E6C1-0F08-44E3-96BF-3D75BFDD3081}" presName="lineArrowNode" presStyleLbl="alignAccFollowNode1" presStyleIdx="4" presStyleCnt="21"/>
      <dgm:spPr/>
    </dgm:pt>
    <dgm:pt modelId="{C7FA81B3-5C79-405A-BCE0-A2F63992DE63}" type="pres">
      <dgm:prSet presAssocID="{98AB9BEA-0409-4E8F-88F9-9DC561BB10BC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3F37B870-2B58-47B9-B0F9-B248388C20F9}" type="pres">
      <dgm:prSet presAssocID="{98AB9BEA-0409-4E8F-88F9-9DC561BB10BC}" presName="spacerBetweenCircleAndCallout" presStyleCnt="0">
        <dgm:presLayoutVars/>
      </dgm:prSet>
      <dgm:spPr/>
    </dgm:pt>
    <dgm:pt modelId="{E5C9315C-ED29-4210-A3C7-5713BE0ED84F}" type="pres">
      <dgm:prSet presAssocID="{C142E6C1-0F08-44E3-96BF-3D75BFDD3081}" presName="nodeText" presStyleLbl="alignAccFollowNode1" presStyleIdx="5" presStyleCnt="21">
        <dgm:presLayoutVars>
          <dgm:bulletEnabled val="1"/>
        </dgm:presLayoutVars>
      </dgm:prSet>
      <dgm:spPr/>
    </dgm:pt>
    <dgm:pt modelId="{552773BF-5D44-4ED4-8CF3-839405EFEE0C}" type="pres">
      <dgm:prSet presAssocID="{98AB9BEA-0409-4E8F-88F9-9DC561BB10BC}" presName="sibTransComposite" presStyleCnt="0"/>
      <dgm:spPr/>
    </dgm:pt>
    <dgm:pt modelId="{DDFE5746-1AB0-41AA-BEE5-07243B40926B}" type="pres">
      <dgm:prSet presAssocID="{FF3EEE3A-990E-483B-A4FF-ABD7994149DF}" presName="compositeNode" presStyleCnt="0"/>
      <dgm:spPr/>
    </dgm:pt>
    <dgm:pt modelId="{61219F1C-AC68-448F-8A47-43712FC5D704}" type="pres">
      <dgm:prSet presAssocID="{FF3EEE3A-990E-483B-A4FF-ABD7994149D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71783E6-267C-487B-9613-CBB8BE90AC77}" type="pres">
      <dgm:prSet presAssocID="{FF3EEE3A-990E-483B-A4FF-ABD7994149DF}" presName="parSh" presStyleCnt="0"/>
      <dgm:spPr/>
    </dgm:pt>
    <dgm:pt modelId="{2560CA2E-D328-4AE9-A5C3-A8AFBA56FC21}" type="pres">
      <dgm:prSet presAssocID="{FF3EEE3A-990E-483B-A4FF-ABD7994149DF}" presName="lineNode" presStyleLbl="alignAccFollowNode1" presStyleIdx="6" presStyleCnt="21"/>
      <dgm:spPr/>
    </dgm:pt>
    <dgm:pt modelId="{B65E7AC5-FAF4-472B-9458-653041DD16E4}" type="pres">
      <dgm:prSet presAssocID="{FF3EEE3A-990E-483B-A4FF-ABD7994149DF}" presName="lineArrowNode" presStyleLbl="alignAccFollowNode1" presStyleIdx="7" presStyleCnt="21"/>
      <dgm:spPr/>
    </dgm:pt>
    <dgm:pt modelId="{2D11EAA7-5134-4879-A453-D51CB89864BD}" type="pres">
      <dgm:prSet presAssocID="{AED481C3-F842-4D88-8735-5E70FD49C27A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8D34EFC3-0A85-4A3E-8D59-AD56932BFD66}" type="pres">
      <dgm:prSet presAssocID="{AED481C3-F842-4D88-8735-5E70FD49C27A}" presName="spacerBetweenCircleAndCallout" presStyleCnt="0">
        <dgm:presLayoutVars/>
      </dgm:prSet>
      <dgm:spPr/>
    </dgm:pt>
    <dgm:pt modelId="{92AE68F1-08D4-4D89-B55E-481830FF79ED}" type="pres">
      <dgm:prSet presAssocID="{FF3EEE3A-990E-483B-A4FF-ABD7994149DF}" presName="nodeText" presStyleLbl="alignAccFollowNode1" presStyleIdx="8" presStyleCnt="21">
        <dgm:presLayoutVars>
          <dgm:bulletEnabled val="1"/>
        </dgm:presLayoutVars>
      </dgm:prSet>
      <dgm:spPr/>
    </dgm:pt>
    <dgm:pt modelId="{6A87093B-094D-4988-82DF-21C026121B99}" type="pres">
      <dgm:prSet presAssocID="{AED481C3-F842-4D88-8735-5E70FD49C27A}" presName="sibTransComposite" presStyleCnt="0"/>
      <dgm:spPr/>
    </dgm:pt>
    <dgm:pt modelId="{5EAAB188-1FF9-4C62-82FE-EE6F3A5E1EE1}" type="pres">
      <dgm:prSet presAssocID="{AC0F5BC0-B65E-430E-ABF8-26FD03A04333}" presName="compositeNode" presStyleCnt="0"/>
      <dgm:spPr/>
    </dgm:pt>
    <dgm:pt modelId="{DBA16538-8DBC-429E-BE3C-00D09CCBA265}" type="pres">
      <dgm:prSet presAssocID="{AC0F5BC0-B65E-430E-ABF8-26FD03A0433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DE12687-5B4B-4CE1-958B-994C74F04589}" type="pres">
      <dgm:prSet presAssocID="{AC0F5BC0-B65E-430E-ABF8-26FD03A04333}" presName="parSh" presStyleCnt="0"/>
      <dgm:spPr/>
    </dgm:pt>
    <dgm:pt modelId="{9A1A5CBB-F187-4A4A-8F63-603E225FA21F}" type="pres">
      <dgm:prSet presAssocID="{AC0F5BC0-B65E-430E-ABF8-26FD03A04333}" presName="lineNode" presStyleLbl="alignAccFollowNode1" presStyleIdx="9" presStyleCnt="21"/>
      <dgm:spPr/>
    </dgm:pt>
    <dgm:pt modelId="{791A93A0-0BBE-4B48-BFB1-59E0E8C67FB1}" type="pres">
      <dgm:prSet presAssocID="{AC0F5BC0-B65E-430E-ABF8-26FD03A04333}" presName="lineArrowNode" presStyleLbl="alignAccFollowNode1" presStyleIdx="10" presStyleCnt="21"/>
      <dgm:spPr/>
    </dgm:pt>
    <dgm:pt modelId="{68907B14-24DB-4B61-8FA8-E6EE001DAC9B}" type="pres">
      <dgm:prSet presAssocID="{91D976DA-3F7A-42EB-9446-FAF41EBA6E99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1069223C-6B17-4314-8CD4-5BF690E56E61}" type="pres">
      <dgm:prSet presAssocID="{91D976DA-3F7A-42EB-9446-FAF41EBA6E99}" presName="spacerBetweenCircleAndCallout" presStyleCnt="0">
        <dgm:presLayoutVars/>
      </dgm:prSet>
      <dgm:spPr/>
    </dgm:pt>
    <dgm:pt modelId="{0B7D6ADB-1D89-4D59-81C4-E9EEADC62F7D}" type="pres">
      <dgm:prSet presAssocID="{AC0F5BC0-B65E-430E-ABF8-26FD03A04333}" presName="nodeText" presStyleLbl="alignAccFollowNode1" presStyleIdx="11" presStyleCnt="21">
        <dgm:presLayoutVars>
          <dgm:bulletEnabled val="1"/>
        </dgm:presLayoutVars>
      </dgm:prSet>
      <dgm:spPr/>
    </dgm:pt>
    <dgm:pt modelId="{BEF35F75-2B19-4AA1-8732-6DF2BF159928}" type="pres">
      <dgm:prSet presAssocID="{91D976DA-3F7A-42EB-9446-FAF41EBA6E99}" presName="sibTransComposite" presStyleCnt="0"/>
      <dgm:spPr/>
    </dgm:pt>
    <dgm:pt modelId="{FFC32554-F2B5-4B09-A6E6-10A7EBA3EDD2}" type="pres">
      <dgm:prSet presAssocID="{296F42C4-04D9-4742-B623-2B039B5DE79E}" presName="compositeNode" presStyleCnt="0"/>
      <dgm:spPr/>
    </dgm:pt>
    <dgm:pt modelId="{9DD12FE1-D008-4881-8638-CB8EB463F72F}" type="pres">
      <dgm:prSet presAssocID="{296F42C4-04D9-4742-B623-2B039B5DE79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9C34BC9-F06A-46C8-AB64-AEA2F6C1A0A6}" type="pres">
      <dgm:prSet presAssocID="{296F42C4-04D9-4742-B623-2B039B5DE79E}" presName="parSh" presStyleCnt="0"/>
      <dgm:spPr/>
    </dgm:pt>
    <dgm:pt modelId="{1EDFCA61-CD71-452A-A599-CEAFFA4D9A70}" type="pres">
      <dgm:prSet presAssocID="{296F42C4-04D9-4742-B623-2B039B5DE79E}" presName="lineNode" presStyleLbl="alignAccFollowNode1" presStyleIdx="12" presStyleCnt="21"/>
      <dgm:spPr/>
    </dgm:pt>
    <dgm:pt modelId="{FA314DDE-CD4B-481A-A899-2F5923853B92}" type="pres">
      <dgm:prSet presAssocID="{296F42C4-04D9-4742-B623-2B039B5DE79E}" presName="lineArrowNode" presStyleLbl="alignAccFollowNode1" presStyleIdx="13" presStyleCnt="21"/>
      <dgm:spPr/>
    </dgm:pt>
    <dgm:pt modelId="{A1AD1928-705B-4788-8968-5391C739AE11}" type="pres">
      <dgm:prSet presAssocID="{45BBA249-895A-41F1-AAA8-B78B9F182A23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CABD4B1C-A51D-49CE-93B4-F4C210B8C6CF}" type="pres">
      <dgm:prSet presAssocID="{45BBA249-895A-41F1-AAA8-B78B9F182A23}" presName="spacerBetweenCircleAndCallout" presStyleCnt="0">
        <dgm:presLayoutVars/>
      </dgm:prSet>
      <dgm:spPr/>
    </dgm:pt>
    <dgm:pt modelId="{2CBA5C57-3910-4EC5-9C23-01E0C9CA3BC6}" type="pres">
      <dgm:prSet presAssocID="{296F42C4-04D9-4742-B623-2B039B5DE79E}" presName="nodeText" presStyleLbl="alignAccFollowNode1" presStyleIdx="14" presStyleCnt="21">
        <dgm:presLayoutVars>
          <dgm:bulletEnabled val="1"/>
        </dgm:presLayoutVars>
      </dgm:prSet>
      <dgm:spPr/>
    </dgm:pt>
    <dgm:pt modelId="{C5B24E9A-A292-457B-97FB-2AF9BCB481CA}" type="pres">
      <dgm:prSet presAssocID="{45BBA249-895A-41F1-AAA8-B78B9F182A23}" presName="sibTransComposite" presStyleCnt="0"/>
      <dgm:spPr/>
    </dgm:pt>
    <dgm:pt modelId="{C842E610-E30C-4411-95AC-81CB2A480DB0}" type="pres">
      <dgm:prSet presAssocID="{6D985DAE-3045-4577-A8E5-317B390765F3}" presName="compositeNode" presStyleCnt="0"/>
      <dgm:spPr/>
    </dgm:pt>
    <dgm:pt modelId="{8E634B97-FD4C-43A2-A36E-ABD92918FF48}" type="pres">
      <dgm:prSet presAssocID="{6D985DAE-3045-4577-A8E5-317B390765F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B602900-5BB8-4013-B1EA-D2D5A280F70E}" type="pres">
      <dgm:prSet presAssocID="{6D985DAE-3045-4577-A8E5-317B390765F3}" presName="parSh" presStyleCnt="0"/>
      <dgm:spPr/>
    </dgm:pt>
    <dgm:pt modelId="{3B8D154A-D1BF-486B-85B3-D504A3173360}" type="pres">
      <dgm:prSet presAssocID="{6D985DAE-3045-4577-A8E5-317B390765F3}" presName="lineNode" presStyleLbl="alignAccFollowNode1" presStyleIdx="15" presStyleCnt="21"/>
      <dgm:spPr/>
    </dgm:pt>
    <dgm:pt modelId="{B0EF1B73-D7E3-4281-9C66-624FE45B7B80}" type="pres">
      <dgm:prSet presAssocID="{6D985DAE-3045-4577-A8E5-317B390765F3}" presName="lineArrowNode" presStyleLbl="alignAccFollowNode1" presStyleIdx="16" presStyleCnt="21"/>
      <dgm:spPr/>
    </dgm:pt>
    <dgm:pt modelId="{5E80E466-3227-4555-A3C4-676E3CFB5CBD}" type="pres">
      <dgm:prSet presAssocID="{E47F3093-3539-4C4D-9022-218B79E34F09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7594E5CD-A3C0-416B-9C3F-44491DFB3896}" type="pres">
      <dgm:prSet presAssocID="{E47F3093-3539-4C4D-9022-218B79E34F09}" presName="spacerBetweenCircleAndCallout" presStyleCnt="0">
        <dgm:presLayoutVars/>
      </dgm:prSet>
      <dgm:spPr/>
    </dgm:pt>
    <dgm:pt modelId="{6035F1DA-3663-4521-86D9-22A75EAA4B25}" type="pres">
      <dgm:prSet presAssocID="{6D985DAE-3045-4577-A8E5-317B390765F3}" presName="nodeText" presStyleLbl="alignAccFollowNode1" presStyleIdx="17" presStyleCnt="21">
        <dgm:presLayoutVars>
          <dgm:bulletEnabled val="1"/>
        </dgm:presLayoutVars>
      </dgm:prSet>
      <dgm:spPr/>
    </dgm:pt>
    <dgm:pt modelId="{B229E0D6-2E23-4DC6-985F-C522F75BBC68}" type="pres">
      <dgm:prSet presAssocID="{E47F3093-3539-4C4D-9022-218B79E34F09}" presName="sibTransComposite" presStyleCnt="0"/>
      <dgm:spPr/>
    </dgm:pt>
    <dgm:pt modelId="{890D45F1-1AA4-4424-BD69-3A32F65319ED}" type="pres">
      <dgm:prSet presAssocID="{1A59F5A3-9469-4ADF-BA09-CE6A49A2B760}" presName="compositeNode" presStyleCnt="0"/>
      <dgm:spPr/>
    </dgm:pt>
    <dgm:pt modelId="{FBD19C52-4203-4E0C-9EC8-6A375767953A}" type="pres">
      <dgm:prSet presAssocID="{1A59F5A3-9469-4ADF-BA09-CE6A49A2B76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89F1490-075A-4B88-9922-7719488B374C}" type="pres">
      <dgm:prSet presAssocID="{1A59F5A3-9469-4ADF-BA09-CE6A49A2B760}" presName="parSh" presStyleCnt="0"/>
      <dgm:spPr/>
    </dgm:pt>
    <dgm:pt modelId="{23E791E3-D87C-4CDB-A869-E74DE7FA5FF2}" type="pres">
      <dgm:prSet presAssocID="{1A59F5A3-9469-4ADF-BA09-CE6A49A2B760}" presName="lineNode" presStyleLbl="alignAccFollowNode1" presStyleIdx="18" presStyleCnt="21"/>
      <dgm:spPr/>
    </dgm:pt>
    <dgm:pt modelId="{24788094-039B-485A-B92E-B2C5F4F83ABD}" type="pres">
      <dgm:prSet presAssocID="{1A59F5A3-9469-4ADF-BA09-CE6A49A2B760}" presName="lineArrowNode" presStyleLbl="alignAccFollowNode1" presStyleIdx="19" presStyleCnt="21"/>
      <dgm:spPr/>
    </dgm:pt>
    <dgm:pt modelId="{06730CE9-1FBA-445E-BBB4-30D1D89A114E}" type="pres">
      <dgm:prSet presAssocID="{A6BAB8C5-5FA8-42AA-90F2-52EC6B23BB53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18F86FD5-FD3E-4F50-B39B-66D043D651FE}" type="pres">
      <dgm:prSet presAssocID="{A6BAB8C5-5FA8-42AA-90F2-52EC6B23BB53}" presName="spacerBetweenCircleAndCallout" presStyleCnt="0">
        <dgm:presLayoutVars/>
      </dgm:prSet>
      <dgm:spPr/>
    </dgm:pt>
    <dgm:pt modelId="{B11ED3FB-8E71-47E6-9AC2-7532881CB6EE}" type="pres">
      <dgm:prSet presAssocID="{1A59F5A3-9469-4ADF-BA09-CE6A49A2B760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90AEAC09-31FC-441A-8B90-03583D00B073}" type="presOf" srcId="{AED481C3-F842-4D88-8735-5E70FD49C27A}" destId="{2D11EAA7-5134-4879-A453-D51CB89864BD}" srcOrd="0" destOrd="0" presId="urn:microsoft.com/office/officeart/2016/7/layout/LinearArrowProcessNumbered"/>
    <dgm:cxn modelId="{6DDFDB10-A2AE-4574-A075-C133A124195C}" type="presOf" srcId="{45BBA249-895A-41F1-AAA8-B78B9F182A23}" destId="{A1AD1928-705B-4788-8968-5391C739AE11}" srcOrd="0" destOrd="0" presId="urn:microsoft.com/office/officeart/2016/7/layout/LinearArrowProcessNumbered"/>
    <dgm:cxn modelId="{05D5D819-0369-4FFF-96DE-1FCE7BA74D88}" srcId="{71AE4C70-2792-4B43-A6FC-0B175B157B0D}" destId="{AC0F5BC0-B65E-430E-ABF8-26FD03A04333}" srcOrd="3" destOrd="0" parTransId="{7E8A74B6-8C88-47D1-B8A9-8B6D0957389D}" sibTransId="{91D976DA-3F7A-42EB-9446-FAF41EBA6E99}"/>
    <dgm:cxn modelId="{77953F27-CDD3-4BCA-82D1-F78CC184B26C}" type="presOf" srcId="{296F42C4-04D9-4742-B623-2B039B5DE79E}" destId="{2CBA5C57-3910-4EC5-9C23-01E0C9CA3BC6}" srcOrd="0" destOrd="0" presId="urn:microsoft.com/office/officeart/2016/7/layout/LinearArrowProcessNumbered"/>
    <dgm:cxn modelId="{04692133-E127-4546-A51A-ECBBD2762F14}" type="presOf" srcId="{6D985DAE-3045-4577-A8E5-317B390765F3}" destId="{6035F1DA-3663-4521-86D9-22A75EAA4B25}" srcOrd="0" destOrd="0" presId="urn:microsoft.com/office/officeart/2016/7/layout/LinearArrowProcessNumbered"/>
    <dgm:cxn modelId="{282AD939-7749-4929-BDF5-208E50D700C7}" type="presOf" srcId="{91D976DA-3F7A-42EB-9446-FAF41EBA6E99}" destId="{68907B14-24DB-4B61-8FA8-E6EE001DAC9B}" srcOrd="0" destOrd="0" presId="urn:microsoft.com/office/officeart/2016/7/layout/LinearArrowProcessNumbered"/>
    <dgm:cxn modelId="{1737773F-C748-46B5-87A1-E3D4FAB6AC73}" type="presOf" srcId="{C142E6C1-0F08-44E3-96BF-3D75BFDD3081}" destId="{E5C9315C-ED29-4210-A3C7-5713BE0ED84F}" srcOrd="0" destOrd="0" presId="urn:microsoft.com/office/officeart/2016/7/layout/LinearArrowProcessNumbered"/>
    <dgm:cxn modelId="{EA5FAA5C-8324-4AC5-85AF-C5C99840C987}" type="presOf" srcId="{E47F3093-3539-4C4D-9022-218B79E34F09}" destId="{5E80E466-3227-4555-A3C4-676E3CFB5CBD}" srcOrd="0" destOrd="0" presId="urn:microsoft.com/office/officeart/2016/7/layout/LinearArrowProcessNumbered"/>
    <dgm:cxn modelId="{A592DE68-DA13-4D2D-BE26-44F5CD2317BF}" srcId="{71AE4C70-2792-4B43-A6FC-0B175B157B0D}" destId="{6D985DAE-3045-4577-A8E5-317B390765F3}" srcOrd="5" destOrd="0" parTransId="{2E8976FA-A1E2-4B9C-9388-B2703F12D89C}" sibTransId="{E47F3093-3539-4C4D-9022-218B79E34F09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A19DE691-EB8F-4D48-836C-4A3CCED47568}" type="presOf" srcId="{AC0F5BC0-B65E-430E-ABF8-26FD03A04333}" destId="{0B7D6ADB-1D89-4D59-81C4-E9EEADC62F7D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C74F609C-7D21-4B47-9D5C-78FC497F522F}" srcId="{71AE4C70-2792-4B43-A6FC-0B175B157B0D}" destId="{C142E6C1-0F08-44E3-96BF-3D75BFDD3081}" srcOrd="1" destOrd="0" parTransId="{F25C0D47-7804-4FC1-AE9D-67441AB015AE}" sibTransId="{98AB9BEA-0409-4E8F-88F9-9DC561BB10BC}"/>
    <dgm:cxn modelId="{37993DB0-B48E-4D0A-AA67-AF4FB0BE1372}" type="presOf" srcId="{98AB9BEA-0409-4E8F-88F9-9DC561BB10BC}" destId="{C7FA81B3-5C79-405A-BCE0-A2F63992DE63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FB4C97BA-5C1B-496F-9920-AA57290B223E}" srcId="{71AE4C70-2792-4B43-A6FC-0B175B157B0D}" destId="{1A59F5A3-9469-4ADF-BA09-CE6A49A2B760}" srcOrd="6" destOrd="0" parTransId="{C294CCE0-9A70-4AD0-9EDF-B199925457E7}" sibTransId="{A6BAB8C5-5FA8-42AA-90F2-52EC6B23BB53}"/>
    <dgm:cxn modelId="{6243A9BF-292F-4263-9913-72C93334F3E6}" type="presOf" srcId="{FF3EEE3A-990E-483B-A4FF-ABD7994149DF}" destId="{92AE68F1-08D4-4D89-B55E-481830FF79ED}" srcOrd="0" destOrd="0" presId="urn:microsoft.com/office/officeart/2016/7/layout/LinearArrowProcessNumbered"/>
    <dgm:cxn modelId="{973563C2-0325-4134-820E-FEF36ED8E2DD}" type="presOf" srcId="{1A59F5A3-9469-4ADF-BA09-CE6A49A2B760}" destId="{B11ED3FB-8E71-47E6-9AC2-7532881CB6EE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E55A45ED-AFE1-4960-885A-86736B70BAD8}" srcId="{71AE4C70-2792-4B43-A6FC-0B175B157B0D}" destId="{296F42C4-04D9-4742-B623-2B039B5DE79E}" srcOrd="4" destOrd="0" parTransId="{AA660367-6124-47BA-B13B-6A5E732BACB6}" sibTransId="{45BBA249-895A-41F1-AAA8-B78B9F182A23}"/>
    <dgm:cxn modelId="{AA9494F2-E5A6-487E-B1DE-E9444BFDE3F2}" srcId="{71AE4C70-2792-4B43-A6FC-0B175B157B0D}" destId="{FF3EEE3A-990E-483B-A4FF-ABD7994149DF}" srcOrd="2" destOrd="0" parTransId="{9341BAED-F477-4007-BC03-B403A2619ED3}" sibTransId="{AED481C3-F842-4D88-8735-5E70FD49C27A}"/>
    <dgm:cxn modelId="{975CEBF8-8785-4C1D-998E-23B18A3A6F23}" type="presOf" srcId="{A6BAB8C5-5FA8-42AA-90F2-52EC6B23BB53}" destId="{06730CE9-1FBA-445E-BBB4-30D1D89A114E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722FBA6B-F91B-4222-88D7-3E2A9A388DDF}" type="presParOf" srcId="{D6F5401D-E35F-4E3D-8975-633B234130B2}" destId="{64F8C772-C286-49A4-83BC-20E1A7BB7C3E}" srcOrd="2" destOrd="0" presId="urn:microsoft.com/office/officeart/2016/7/layout/LinearArrowProcessNumbered"/>
    <dgm:cxn modelId="{7D456A63-CF4D-4E75-BD25-9B7BDD5F5CBC}" type="presParOf" srcId="{64F8C772-C286-49A4-83BC-20E1A7BB7C3E}" destId="{EFBFEC5C-4805-40C2-A089-8A0F62E0211B}" srcOrd="0" destOrd="0" presId="urn:microsoft.com/office/officeart/2016/7/layout/LinearArrowProcessNumbered"/>
    <dgm:cxn modelId="{9CC08239-5411-4C79-A086-2D03B31AACDA}" type="presParOf" srcId="{64F8C772-C286-49A4-83BC-20E1A7BB7C3E}" destId="{15E781D9-0EFE-43EF-9558-7A5D2B1EE5E7}" srcOrd="1" destOrd="0" presId="urn:microsoft.com/office/officeart/2016/7/layout/LinearArrowProcessNumbered"/>
    <dgm:cxn modelId="{5031FE98-E4DD-4C72-86FB-03A611C5F97E}" type="presParOf" srcId="{15E781D9-0EFE-43EF-9558-7A5D2B1EE5E7}" destId="{1C9AE55A-C09D-483A-9947-47938F0C7224}" srcOrd="0" destOrd="0" presId="urn:microsoft.com/office/officeart/2016/7/layout/LinearArrowProcessNumbered"/>
    <dgm:cxn modelId="{0741A391-794E-428A-B3AF-7366C5CC612B}" type="presParOf" srcId="{15E781D9-0EFE-43EF-9558-7A5D2B1EE5E7}" destId="{06956E4C-5170-4621-A90B-0811C74215B0}" srcOrd="1" destOrd="0" presId="urn:microsoft.com/office/officeart/2016/7/layout/LinearArrowProcessNumbered"/>
    <dgm:cxn modelId="{DFA3B28B-1D24-4B31-92B5-4A3BC04335E6}" type="presParOf" srcId="{15E781D9-0EFE-43EF-9558-7A5D2B1EE5E7}" destId="{C7FA81B3-5C79-405A-BCE0-A2F63992DE63}" srcOrd="2" destOrd="0" presId="urn:microsoft.com/office/officeart/2016/7/layout/LinearArrowProcessNumbered"/>
    <dgm:cxn modelId="{C89963D2-203F-48FF-9745-D443C13B0E41}" type="presParOf" srcId="{15E781D9-0EFE-43EF-9558-7A5D2B1EE5E7}" destId="{3F37B870-2B58-47B9-B0F9-B248388C20F9}" srcOrd="3" destOrd="0" presId="urn:microsoft.com/office/officeart/2016/7/layout/LinearArrowProcessNumbered"/>
    <dgm:cxn modelId="{E9EF36B8-8A65-4D28-B676-CA80C276D3E6}" type="presParOf" srcId="{64F8C772-C286-49A4-83BC-20E1A7BB7C3E}" destId="{E5C9315C-ED29-4210-A3C7-5713BE0ED84F}" srcOrd="2" destOrd="0" presId="urn:microsoft.com/office/officeart/2016/7/layout/LinearArrowProcessNumbered"/>
    <dgm:cxn modelId="{563903CE-8468-48DC-8B65-DE39F9A4943E}" type="presParOf" srcId="{D6F5401D-E35F-4E3D-8975-633B234130B2}" destId="{552773BF-5D44-4ED4-8CF3-839405EFEE0C}" srcOrd="3" destOrd="0" presId="urn:microsoft.com/office/officeart/2016/7/layout/LinearArrowProcessNumbered"/>
    <dgm:cxn modelId="{51670197-63B8-4FE5-AB3F-E710228FF423}" type="presParOf" srcId="{D6F5401D-E35F-4E3D-8975-633B234130B2}" destId="{DDFE5746-1AB0-41AA-BEE5-07243B40926B}" srcOrd="4" destOrd="0" presId="urn:microsoft.com/office/officeart/2016/7/layout/LinearArrowProcessNumbered"/>
    <dgm:cxn modelId="{E2E4F778-FD0D-441B-84C9-DB8AC0E1F8A9}" type="presParOf" srcId="{DDFE5746-1AB0-41AA-BEE5-07243B40926B}" destId="{61219F1C-AC68-448F-8A47-43712FC5D704}" srcOrd="0" destOrd="0" presId="urn:microsoft.com/office/officeart/2016/7/layout/LinearArrowProcessNumbered"/>
    <dgm:cxn modelId="{E141E316-1358-4B2A-AAE9-9E68B7B40C88}" type="presParOf" srcId="{DDFE5746-1AB0-41AA-BEE5-07243B40926B}" destId="{471783E6-267C-487B-9613-CBB8BE90AC77}" srcOrd="1" destOrd="0" presId="urn:microsoft.com/office/officeart/2016/7/layout/LinearArrowProcessNumbered"/>
    <dgm:cxn modelId="{9C5B6711-FC06-4763-BE05-1D355D1643A3}" type="presParOf" srcId="{471783E6-267C-487B-9613-CBB8BE90AC77}" destId="{2560CA2E-D328-4AE9-A5C3-A8AFBA56FC21}" srcOrd="0" destOrd="0" presId="urn:microsoft.com/office/officeart/2016/7/layout/LinearArrowProcessNumbered"/>
    <dgm:cxn modelId="{3ADE36C2-87A9-4EA5-94E6-EF4001C1DCF8}" type="presParOf" srcId="{471783E6-267C-487B-9613-CBB8BE90AC77}" destId="{B65E7AC5-FAF4-472B-9458-653041DD16E4}" srcOrd="1" destOrd="0" presId="urn:microsoft.com/office/officeart/2016/7/layout/LinearArrowProcessNumbered"/>
    <dgm:cxn modelId="{6D4313B0-9E74-4CEA-A398-5EE55E0B82FD}" type="presParOf" srcId="{471783E6-267C-487B-9613-CBB8BE90AC77}" destId="{2D11EAA7-5134-4879-A453-D51CB89864BD}" srcOrd="2" destOrd="0" presId="urn:microsoft.com/office/officeart/2016/7/layout/LinearArrowProcessNumbered"/>
    <dgm:cxn modelId="{405D14F7-0182-47BA-9F4F-473183F50113}" type="presParOf" srcId="{471783E6-267C-487B-9613-CBB8BE90AC77}" destId="{8D34EFC3-0A85-4A3E-8D59-AD56932BFD66}" srcOrd="3" destOrd="0" presId="urn:microsoft.com/office/officeart/2016/7/layout/LinearArrowProcessNumbered"/>
    <dgm:cxn modelId="{938999B4-E3F0-4E37-8ABC-FC725A93E7B1}" type="presParOf" srcId="{DDFE5746-1AB0-41AA-BEE5-07243B40926B}" destId="{92AE68F1-08D4-4D89-B55E-481830FF79ED}" srcOrd="2" destOrd="0" presId="urn:microsoft.com/office/officeart/2016/7/layout/LinearArrowProcessNumbered"/>
    <dgm:cxn modelId="{5C4F58FE-DE86-48F0-989C-8D07A9F419EC}" type="presParOf" srcId="{D6F5401D-E35F-4E3D-8975-633B234130B2}" destId="{6A87093B-094D-4988-82DF-21C026121B99}" srcOrd="5" destOrd="0" presId="urn:microsoft.com/office/officeart/2016/7/layout/LinearArrowProcessNumbered"/>
    <dgm:cxn modelId="{EBFBCEBD-ED7E-4E92-AF5D-ED6000F10A72}" type="presParOf" srcId="{D6F5401D-E35F-4E3D-8975-633B234130B2}" destId="{5EAAB188-1FF9-4C62-82FE-EE6F3A5E1EE1}" srcOrd="6" destOrd="0" presId="urn:microsoft.com/office/officeart/2016/7/layout/LinearArrowProcessNumbered"/>
    <dgm:cxn modelId="{7AF39FBE-938C-4071-801A-A8E3BE6A1687}" type="presParOf" srcId="{5EAAB188-1FF9-4C62-82FE-EE6F3A5E1EE1}" destId="{DBA16538-8DBC-429E-BE3C-00D09CCBA265}" srcOrd="0" destOrd="0" presId="urn:microsoft.com/office/officeart/2016/7/layout/LinearArrowProcessNumbered"/>
    <dgm:cxn modelId="{B6433C53-E057-4AB8-9401-9FE7ACAD07EB}" type="presParOf" srcId="{5EAAB188-1FF9-4C62-82FE-EE6F3A5E1EE1}" destId="{9DE12687-5B4B-4CE1-958B-994C74F04589}" srcOrd="1" destOrd="0" presId="urn:microsoft.com/office/officeart/2016/7/layout/LinearArrowProcessNumbered"/>
    <dgm:cxn modelId="{86766086-60BA-4652-AE94-0815979EB4A0}" type="presParOf" srcId="{9DE12687-5B4B-4CE1-958B-994C74F04589}" destId="{9A1A5CBB-F187-4A4A-8F63-603E225FA21F}" srcOrd="0" destOrd="0" presId="urn:microsoft.com/office/officeart/2016/7/layout/LinearArrowProcessNumbered"/>
    <dgm:cxn modelId="{1011FBD5-E351-4202-B94C-C6308306787A}" type="presParOf" srcId="{9DE12687-5B4B-4CE1-958B-994C74F04589}" destId="{791A93A0-0BBE-4B48-BFB1-59E0E8C67FB1}" srcOrd="1" destOrd="0" presId="urn:microsoft.com/office/officeart/2016/7/layout/LinearArrowProcessNumbered"/>
    <dgm:cxn modelId="{A231A014-3EB1-4B58-A90B-6009B2BADD5A}" type="presParOf" srcId="{9DE12687-5B4B-4CE1-958B-994C74F04589}" destId="{68907B14-24DB-4B61-8FA8-E6EE001DAC9B}" srcOrd="2" destOrd="0" presId="urn:microsoft.com/office/officeart/2016/7/layout/LinearArrowProcessNumbered"/>
    <dgm:cxn modelId="{5D9AFEDF-299E-4BE1-BC66-58429D19FBB3}" type="presParOf" srcId="{9DE12687-5B4B-4CE1-958B-994C74F04589}" destId="{1069223C-6B17-4314-8CD4-5BF690E56E61}" srcOrd="3" destOrd="0" presId="urn:microsoft.com/office/officeart/2016/7/layout/LinearArrowProcessNumbered"/>
    <dgm:cxn modelId="{B02AED0F-262A-4B03-9172-99B011ABA79C}" type="presParOf" srcId="{5EAAB188-1FF9-4C62-82FE-EE6F3A5E1EE1}" destId="{0B7D6ADB-1D89-4D59-81C4-E9EEADC62F7D}" srcOrd="2" destOrd="0" presId="urn:microsoft.com/office/officeart/2016/7/layout/LinearArrowProcessNumbered"/>
    <dgm:cxn modelId="{F89B0660-6078-4D84-BB2F-BEF52E916523}" type="presParOf" srcId="{D6F5401D-E35F-4E3D-8975-633B234130B2}" destId="{BEF35F75-2B19-4AA1-8732-6DF2BF159928}" srcOrd="7" destOrd="0" presId="urn:microsoft.com/office/officeart/2016/7/layout/LinearArrowProcessNumbered"/>
    <dgm:cxn modelId="{37FCA117-A363-4EE1-A0B0-1F840747FE48}" type="presParOf" srcId="{D6F5401D-E35F-4E3D-8975-633B234130B2}" destId="{FFC32554-F2B5-4B09-A6E6-10A7EBA3EDD2}" srcOrd="8" destOrd="0" presId="urn:microsoft.com/office/officeart/2016/7/layout/LinearArrowProcessNumbered"/>
    <dgm:cxn modelId="{19C58EC1-F011-45CF-8DF4-2E130E5ABF71}" type="presParOf" srcId="{FFC32554-F2B5-4B09-A6E6-10A7EBA3EDD2}" destId="{9DD12FE1-D008-4881-8638-CB8EB463F72F}" srcOrd="0" destOrd="0" presId="urn:microsoft.com/office/officeart/2016/7/layout/LinearArrowProcessNumbered"/>
    <dgm:cxn modelId="{394C95C5-8E22-4234-86CC-823802E35712}" type="presParOf" srcId="{FFC32554-F2B5-4B09-A6E6-10A7EBA3EDD2}" destId="{D9C34BC9-F06A-46C8-AB64-AEA2F6C1A0A6}" srcOrd="1" destOrd="0" presId="urn:microsoft.com/office/officeart/2016/7/layout/LinearArrowProcessNumbered"/>
    <dgm:cxn modelId="{BE797598-85A5-4DD1-8A6F-D2AEE859989C}" type="presParOf" srcId="{D9C34BC9-F06A-46C8-AB64-AEA2F6C1A0A6}" destId="{1EDFCA61-CD71-452A-A599-CEAFFA4D9A70}" srcOrd="0" destOrd="0" presId="urn:microsoft.com/office/officeart/2016/7/layout/LinearArrowProcessNumbered"/>
    <dgm:cxn modelId="{D9D93F79-C2B2-43EE-A9D8-1F6B4CFBDC12}" type="presParOf" srcId="{D9C34BC9-F06A-46C8-AB64-AEA2F6C1A0A6}" destId="{FA314DDE-CD4B-481A-A899-2F5923853B92}" srcOrd="1" destOrd="0" presId="urn:microsoft.com/office/officeart/2016/7/layout/LinearArrowProcessNumbered"/>
    <dgm:cxn modelId="{974477E9-E3F9-4E00-8111-D3113C5736D5}" type="presParOf" srcId="{D9C34BC9-F06A-46C8-AB64-AEA2F6C1A0A6}" destId="{A1AD1928-705B-4788-8968-5391C739AE11}" srcOrd="2" destOrd="0" presId="urn:microsoft.com/office/officeart/2016/7/layout/LinearArrowProcessNumbered"/>
    <dgm:cxn modelId="{DACCF0A5-4B81-4EBE-A53E-322EE5558FC5}" type="presParOf" srcId="{D9C34BC9-F06A-46C8-AB64-AEA2F6C1A0A6}" destId="{CABD4B1C-A51D-49CE-93B4-F4C210B8C6CF}" srcOrd="3" destOrd="0" presId="urn:microsoft.com/office/officeart/2016/7/layout/LinearArrowProcessNumbered"/>
    <dgm:cxn modelId="{91E2C44E-99D8-4E62-9A55-4AEDD68CC6DC}" type="presParOf" srcId="{FFC32554-F2B5-4B09-A6E6-10A7EBA3EDD2}" destId="{2CBA5C57-3910-4EC5-9C23-01E0C9CA3BC6}" srcOrd="2" destOrd="0" presId="urn:microsoft.com/office/officeart/2016/7/layout/LinearArrowProcessNumbered"/>
    <dgm:cxn modelId="{D1B69470-49F5-444D-B91F-B6B9D0415907}" type="presParOf" srcId="{D6F5401D-E35F-4E3D-8975-633B234130B2}" destId="{C5B24E9A-A292-457B-97FB-2AF9BCB481CA}" srcOrd="9" destOrd="0" presId="urn:microsoft.com/office/officeart/2016/7/layout/LinearArrowProcessNumbered"/>
    <dgm:cxn modelId="{24FB48EA-8128-4088-97E9-917B891C9140}" type="presParOf" srcId="{D6F5401D-E35F-4E3D-8975-633B234130B2}" destId="{C842E610-E30C-4411-95AC-81CB2A480DB0}" srcOrd="10" destOrd="0" presId="urn:microsoft.com/office/officeart/2016/7/layout/LinearArrowProcessNumbered"/>
    <dgm:cxn modelId="{648074F4-3840-41AD-BB07-58A1C32E0F23}" type="presParOf" srcId="{C842E610-E30C-4411-95AC-81CB2A480DB0}" destId="{8E634B97-FD4C-43A2-A36E-ABD92918FF48}" srcOrd="0" destOrd="0" presId="urn:microsoft.com/office/officeart/2016/7/layout/LinearArrowProcessNumbered"/>
    <dgm:cxn modelId="{6E66DA45-4CEA-4705-9A54-F0986351CCFD}" type="presParOf" srcId="{C842E610-E30C-4411-95AC-81CB2A480DB0}" destId="{2B602900-5BB8-4013-B1EA-D2D5A280F70E}" srcOrd="1" destOrd="0" presId="urn:microsoft.com/office/officeart/2016/7/layout/LinearArrowProcessNumbered"/>
    <dgm:cxn modelId="{1010B299-D906-4D10-BA5D-4D290F92DD77}" type="presParOf" srcId="{2B602900-5BB8-4013-B1EA-D2D5A280F70E}" destId="{3B8D154A-D1BF-486B-85B3-D504A3173360}" srcOrd="0" destOrd="0" presId="urn:microsoft.com/office/officeart/2016/7/layout/LinearArrowProcessNumbered"/>
    <dgm:cxn modelId="{72FBFE30-5931-494C-9542-717905564962}" type="presParOf" srcId="{2B602900-5BB8-4013-B1EA-D2D5A280F70E}" destId="{B0EF1B73-D7E3-4281-9C66-624FE45B7B80}" srcOrd="1" destOrd="0" presId="urn:microsoft.com/office/officeart/2016/7/layout/LinearArrowProcessNumbered"/>
    <dgm:cxn modelId="{C3BC5EE9-D2E3-4945-9FE2-462C14D31A3D}" type="presParOf" srcId="{2B602900-5BB8-4013-B1EA-D2D5A280F70E}" destId="{5E80E466-3227-4555-A3C4-676E3CFB5CBD}" srcOrd="2" destOrd="0" presId="urn:microsoft.com/office/officeart/2016/7/layout/LinearArrowProcessNumbered"/>
    <dgm:cxn modelId="{121F7DBB-09C9-4535-93A1-42DB6CA64753}" type="presParOf" srcId="{2B602900-5BB8-4013-B1EA-D2D5A280F70E}" destId="{7594E5CD-A3C0-416B-9C3F-44491DFB3896}" srcOrd="3" destOrd="0" presId="urn:microsoft.com/office/officeart/2016/7/layout/LinearArrowProcessNumbered"/>
    <dgm:cxn modelId="{A0CAED1D-C1D2-43EA-9A73-5EC916C73E0A}" type="presParOf" srcId="{C842E610-E30C-4411-95AC-81CB2A480DB0}" destId="{6035F1DA-3663-4521-86D9-22A75EAA4B25}" srcOrd="2" destOrd="0" presId="urn:microsoft.com/office/officeart/2016/7/layout/LinearArrowProcessNumbered"/>
    <dgm:cxn modelId="{7086ADA1-1D62-4FDD-8898-0F283DC409C8}" type="presParOf" srcId="{D6F5401D-E35F-4E3D-8975-633B234130B2}" destId="{B229E0D6-2E23-4DC6-985F-C522F75BBC68}" srcOrd="11" destOrd="0" presId="urn:microsoft.com/office/officeart/2016/7/layout/LinearArrowProcessNumbered"/>
    <dgm:cxn modelId="{FDEC3CA0-5797-4ABB-B1F5-DC7E53C8E9C6}" type="presParOf" srcId="{D6F5401D-E35F-4E3D-8975-633B234130B2}" destId="{890D45F1-1AA4-4424-BD69-3A32F65319ED}" srcOrd="12" destOrd="0" presId="urn:microsoft.com/office/officeart/2016/7/layout/LinearArrowProcessNumbered"/>
    <dgm:cxn modelId="{8D3D963E-9FEE-42F3-8349-B41884FDF3A5}" type="presParOf" srcId="{890D45F1-1AA4-4424-BD69-3A32F65319ED}" destId="{FBD19C52-4203-4E0C-9EC8-6A375767953A}" srcOrd="0" destOrd="0" presId="urn:microsoft.com/office/officeart/2016/7/layout/LinearArrowProcessNumbered"/>
    <dgm:cxn modelId="{62823931-A01F-4BC3-B59E-92EE3F399A6C}" type="presParOf" srcId="{890D45F1-1AA4-4424-BD69-3A32F65319ED}" destId="{C89F1490-075A-4B88-9922-7719488B374C}" srcOrd="1" destOrd="0" presId="urn:microsoft.com/office/officeart/2016/7/layout/LinearArrowProcessNumbered"/>
    <dgm:cxn modelId="{EC611725-779B-458D-81EF-51E3BA03815C}" type="presParOf" srcId="{C89F1490-075A-4B88-9922-7719488B374C}" destId="{23E791E3-D87C-4CDB-A869-E74DE7FA5FF2}" srcOrd="0" destOrd="0" presId="urn:microsoft.com/office/officeart/2016/7/layout/LinearArrowProcessNumbered"/>
    <dgm:cxn modelId="{DDB077DF-81FA-4B4D-8FAC-9FA1AF00E010}" type="presParOf" srcId="{C89F1490-075A-4B88-9922-7719488B374C}" destId="{24788094-039B-485A-B92E-B2C5F4F83ABD}" srcOrd="1" destOrd="0" presId="urn:microsoft.com/office/officeart/2016/7/layout/LinearArrowProcessNumbered"/>
    <dgm:cxn modelId="{ED7A070A-9CE8-4B65-880E-36D3D236EEF1}" type="presParOf" srcId="{C89F1490-075A-4B88-9922-7719488B374C}" destId="{06730CE9-1FBA-445E-BBB4-30D1D89A114E}" srcOrd="2" destOrd="0" presId="urn:microsoft.com/office/officeart/2016/7/layout/LinearArrowProcessNumbered"/>
    <dgm:cxn modelId="{F356E1CD-63CD-496D-9694-B6E249DB02E4}" type="presParOf" srcId="{C89F1490-075A-4B88-9922-7719488B374C}" destId="{18F86FD5-FD3E-4F50-B39B-66D043D651FE}" srcOrd="3" destOrd="0" presId="urn:microsoft.com/office/officeart/2016/7/layout/LinearArrowProcessNumbered"/>
    <dgm:cxn modelId="{09474B19-6961-46CF-B307-15123A612854}" type="presParOf" srcId="{890D45F1-1AA4-4424-BD69-3A32F65319ED}" destId="{B11ED3FB-8E71-47E6-9AC2-7532881CB6EE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maintenance vehicle driver opens fuel hatch of plane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maintenance vehicle driver attaches gasoline hose to hatch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maintenance vehicle driver starts pumping kerosine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maintenance vehicle driver stops pumping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maintenance vehicle driver disconnects gasoline hose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04062D09-6E2F-4778-AE1E-5B971ACF84DA}">
      <dgm:prSet/>
      <dgm:spPr/>
      <dgm:t>
        <a:bodyPr/>
        <a:lstStyle/>
        <a:p>
          <a:r>
            <a:rPr lang="en-US"/>
            <a:t>maintenance vehicle driver closes hatch</a:t>
          </a:r>
          <a:endParaRPr lang="en-AT"/>
        </a:p>
      </dgm:t>
    </dgm:pt>
    <dgm:pt modelId="{D560B432-E964-4096-846B-76F6055938B4}" type="parTrans" cxnId="{307B8ED2-FF2D-4CB2-865B-754C4F23B1E6}">
      <dgm:prSet/>
      <dgm:spPr/>
      <dgm:t>
        <a:bodyPr/>
        <a:lstStyle/>
        <a:p>
          <a:endParaRPr lang="en-AT"/>
        </a:p>
      </dgm:t>
    </dgm:pt>
    <dgm:pt modelId="{15E77D81-047B-47E2-970E-CBF4B74F71B6}" type="sibTrans" cxnId="{307B8ED2-FF2D-4CB2-865B-754C4F23B1E6}">
      <dgm:prSet phldrT="6" phldr="0"/>
      <dgm:spPr/>
      <dgm:t>
        <a:bodyPr/>
        <a:lstStyle/>
        <a:p>
          <a:r>
            <a:rPr lang="en-AT"/>
            <a:t>6</a:t>
          </a:r>
        </a:p>
      </dgm:t>
    </dgm:pt>
    <dgm:pt modelId="{41E48939-CFBB-4061-965B-C48EA2025658}">
      <dgm:prSet/>
      <dgm:spPr/>
      <dgm:t>
        <a:bodyPr/>
        <a:lstStyle/>
        <a:p>
          <a:r>
            <a:rPr lang="en-US"/>
            <a:t>maintenance vehicle driver reports amount of gasoline used to management</a:t>
          </a:r>
          <a:endParaRPr lang="en-AT"/>
        </a:p>
      </dgm:t>
    </dgm:pt>
    <dgm:pt modelId="{5CFF320B-AA9B-4F17-BFD8-DFA7BF05FB3D}" type="parTrans" cxnId="{726AFD45-7EF6-4400-999C-99C95A141D0C}">
      <dgm:prSet/>
      <dgm:spPr/>
      <dgm:t>
        <a:bodyPr/>
        <a:lstStyle/>
        <a:p>
          <a:endParaRPr lang="en-AT"/>
        </a:p>
      </dgm:t>
    </dgm:pt>
    <dgm:pt modelId="{C9C5D1D3-D852-41ED-8157-3443434C0172}" type="sibTrans" cxnId="{726AFD45-7EF6-4400-999C-99C95A141D0C}">
      <dgm:prSet phldrT="7" phldr="0"/>
      <dgm:spPr/>
      <dgm:t>
        <a:bodyPr/>
        <a:lstStyle/>
        <a:p>
          <a:r>
            <a:rPr lang="en-AT"/>
            <a:t>7</a:t>
          </a:r>
        </a:p>
      </dgm:t>
    </dgm:pt>
    <dgm:pt modelId="{9F78C4A2-5E3E-47CA-BCF0-6AA2E4E187C3}">
      <dgm:prSet/>
      <dgm:spPr/>
      <dgm:t>
        <a:bodyPr/>
        <a:lstStyle/>
        <a:p>
          <a:r>
            <a:rPr lang="en-US"/>
            <a:t>maintenance vehicle driver double checks if planes fuel hatch is closed</a:t>
          </a:r>
          <a:endParaRPr lang="en-AT"/>
        </a:p>
      </dgm:t>
    </dgm:pt>
    <dgm:pt modelId="{D1008ADD-291B-44EE-A640-51C4DAF00F8B}" type="parTrans" cxnId="{98F51C7F-38F6-4E74-9A62-13E733F1C644}">
      <dgm:prSet/>
      <dgm:spPr/>
      <dgm:t>
        <a:bodyPr/>
        <a:lstStyle/>
        <a:p>
          <a:endParaRPr lang="en-AT"/>
        </a:p>
      </dgm:t>
    </dgm:pt>
    <dgm:pt modelId="{D208E848-0388-46C5-8709-0FF823DB9D43}" type="sibTrans" cxnId="{98F51C7F-38F6-4E74-9A62-13E733F1C644}">
      <dgm:prSet phldrT="8" phldr="0"/>
      <dgm:spPr/>
      <dgm:t>
        <a:bodyPr/>
        <a:lstStyle/>
        <a:p>
          <a:r>
            <a:rPr lang="en-AT"/>
            <a:t>8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4"/>
      <dgm:spPr/>
    </dgm:pt>
    <dgm:pt modelId="{FB0B9AB7-8F34-498D-B6EE-B7A8A40A2102}" type="pres">
      <dgm:prSet presAssocID="{78849E72-4FB0-4002-A211-F171C5EF812E}" presName="lineArrowNode" presStyleLbl="alignAccFollowNode1" presStyleIdx="1" presStyleCnt="24"/>
      <dgm:spPr/>
    </dgm:pt>
    <dgm:pt modelId="{3C2D05EF-9A4F-43E2-9D54-3E0D8D852E3A}" type="pres">
      <dgm:prSet presAssocID="{73FE5E87-33A1-498D-A1D4-2F99D7D6974B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4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24"/>
      <dgm:spPr/>
    </dgm:pt>
    <dgm:pt modelId="{41E038D7-D924-4B3C-A23D-C04B1F668EDA}" type="pres">
      <dgm:prSet presAssocID="{90C43A13-B4C5-4C16-95E5-F10320849499}" presName="lineArrowNode" presStyleLbl="alignAccFollowNode1" presStyleIdx="4" presStyleCnt="24"/>
      <dgm:spPr/>
    </dgm:pt>
    <dgm:pt modelId="{7BA57F29-76BB-4A21-98E7-3EC7CCDD4606}" type="pres">
      <dgm:prSet presAssocID="{8BA07735-85D2-4A28-99FD-2DD6F7E7FFF6}" presName="sibTransNodeCircle" presStyleLbl="alignNode1" presStyleIdx="1" presStyleCnt="8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24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24"/>
      <dgm:spPr/>
    </dgm:pt>
    <dgm:pt modelId="{74D60CDB-B53F-45F9-AF45-21BA3B73D219}" type="pres">
      <dgm:prSet presAssocID="{A8636DCA-BC55-4489-A7CC-4747195F0EA9}" presName="lineArrowNode" presStyleLbl="alignAccFollowNode1" presStyleIdx="7" presStyleCnt="24"/>
      <dgm:spPr/>
    </dgm:pt>
    <dgm:pt modelId="{2FF0CB99-CDE1-46E6-BC10-C42240CF2246}" type="pres">
      <dgm:prSet presAssocID="{80924BA0-97A3-4115-84CA-DA2F48C3DB25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24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24"/>
      <dgm:spPr/>
    </dgm:pt>
    <dgm:pt modelId="{8F2ED789-0322-4FA1-9783-BCDF25D0B5AA}" type="pres">
      <dgm:prSet presAssocID="{C81CD6A7-E345-49E4-8959-2192910E3981}" presName="lineArrowNode" presStyleLbl="alignAccFollowNode1" presStyleIdx="10" presStyleCnt="24"/>
      <dgm:spPr/>
    </dgm:pt>
    <dgm:pt modelId="{5CF663BC-3271-42CA-BC64-9A98CB106A08}" type="pres">
      <dgm:prSet presAssocID="{2AA0CF03-27BD-41A7-BA55-8398759DAFEA}" presName="sibTransNodeCircle" presStyleLbl="alignNode1" presStyleIdx="3" presStyleCnt="8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24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24"/>
      <dgm:spPr/>
    </dgm:pt>
    <dgm:pt modelId="{C17DC133-1B1C-42AE-A4C4-489EFE9DAF8A}" type="pres">
      <dgm:prSet presAssocID="{9EF485DD-9979-4546-B041-F87E623786D3}" presName="lineArrowNode" presStyleLbl="alignAccFollowNode1" presStyleIdx="13" presStyleCnt="24"/>
      <dgm:spPr/>
    </dgm:pt>
    <dgm:pt modelId="{B46CC17A-1020-4D2E-B646-F2D763B1531F}" type="pres">
      <dgm:prSet presAssocID="{BBE0FABE-4B10-4A5C-9C32-AA60785EB8BF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24">
        <dgm:presLayoutVars>
          <dgm:bulletEnabled val="1"/>
        </dgm:presLayoutVars>
      </dgm:prSet>
      <dgm:spPr/>
    </dgm:pt>
    <dgm:pt modelId="{680FE01A-C350-4B3E-AC0D-8DFF601195D2}" type="pres">
      <dgm:prSet presAssocID="{BBE0FABE-4B10-4A5C-9C32-AA60785EB8BF}" presName="sibTransComposite" presStyleCnt="0"/>
      <dgm:spPr/>
    </dgm:pt>
    <dgm:pt modelId="{1AA79494-7C74-4835-9CB0-E2C019680BBC}" type="pres">
      <dgm:prSet presAssocID="{04062D09-6E2F-4778-AE1E-5B971ACF84DA}" presName="compositeNode" presStyleCnt="0"/>
      <dgm:spPr/>
    </dgm:pt>
    <dgm:pt modelId="{DE3F1FB8-C9A1-4D45-8FB4-2F6032B6F2E2}" type="pres">
      <dgm:prSet presAssocID="{04062D09-6E2F-4778-AE1E-5B971ACF84D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9980EF4-9CB5-44D1-8D67-A79062D773D9}" type="pres">
      <dgm:prSet presAssocID="{04062D09-6E2F-4778-AE1E-5B971ACF84DA}" presName="parSh" presStyleCnt="0"/>
      <dgm:spPr/>
    </dgm:pt>
    <dgm:pt modelId="{A1879132-CC48-412B-B934-9632D46451C1}" type="pres">
      <dgm:prSet presAssocID="{04062D09-6E2F-4778-AE1E-5B971ACF84DA}" presName="lineNode" presStyleLbl="alignAccFollowNode1" presStyleIdx="15" presStyleCnt="24"/>
      <dgm:spPr/>
    </dgm:pt>
    <dgm:pt modelId="{FB1E0DBC-E174-48D8-9243-67AAE973892E}" type="pres">
      <dgm:prSet presAssocID="{04062D09-6E2F-4778-AE1E-5B971ACF84DA}" presName="lineArrowNode" presStyleLbl="alignAccFollowNode1" presStyleIdx="16" presStyleCnt="24"/>
      <dgm:spPr/>
    </dgm:pt>
    <dgm:pt modelId="{999408BC-912D-4D19-8F25-812E2A86BD31}" type="pres">
      <dgm:prSet presAssocID="{15E77D81-047B-47E2-970E-CBF4B74F71B6}" presName="sibTransNodeCircle" presStyleLbl="alignNode1" presStyleIdx="5" presStyleCnt="8">
        <dgm:presLayoutVars>
          <dgm:chMax val="0"/>
          <dgm:bulletEnabled/>
        </dgm:presLayoutVars>
      </dgm:prSet>
      <dgm:spPr/>
    </dgm:pt>
    <dgm:pt modelId="{C2322485-D421-4A94-9973-364D75CC14CF}" type="pres">
      <dgm:prSet presAssocID="{15E77D81-047B-47E2-970E-CBF4B74F71B6}" presName="spacerBetweenCircleAndCallout" presStyleCnt="0">
        <dgm:presLayoutVars/>
      </dgm:prSet>
      <dgm:spPr/>
    </dgm:pt>
    <dgm:pt modelId="{6A94C75B-44F8-4786-B3FA-120DAA09B890}" type="pres">
      <dgm:prSet presAssocID="{04062D09-6E2F-4778-AE1E-5B971ACF84DA}" presName="nodeText" presStyleLbl="alignAccFollowNode1" presStyleIdx="17" presStyleCnt="24">
        <dgm:presLayoutVars>
          <dgm:bulletEnabled val="1"/>
        </dgm:presLayoutVars>
      </dgm:prSet>
      <dgm:spPr/>
    </dgm:pt>
    <dgm:pt modelId="{D641CDA7-6335-48BD-94EC-84BA6F96BA01}" type="pres">
      <dgm:prSet presAssocID="{15E77D81-047B-47E2-970E-CBF4B74F71B6}" presName="sibTransComposite" presStyleCnt="0"/>
      <dgm:spPr/>
    </dgm:pt>
    <dgm:pt modelId="{1CDE8039-BFAA-43F5-B3E7-76016807BB47}" type="pres">
      <dgm:prSet presAssocID="{41E48939-CFBB-4061-965B-C48EA2025658}" presName="compositeNode" presStyleCnt="0"/>
      <dgm:spPr/>
    </dgm:pt>
    <dgm:pt modelId="{258B0303-B812-4DE0-8CE5-EEEAFAAE516A}" type="pres">
      <dgm:prSet presAssocID="{41E48939-CFBB-4061-965B-C48EA202565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FB1F40D-6E72-4D86-92BB-5FC504AC4BD5}" type="pres">
      <dgm:prSet presAssocID="{41E48939-CFBB-4061-965B-C48EA2025658}" presName="parSh" presStyleCnt="0"/>
      <dgm:spPr/>
    </dgm:pt>
    <dgm:pt modelId="{23F92827-85D1-418F-9299-25B87437726C}" type="pres">
      <dgm:prSet presAssocID="{41E48939-CFBB-4061-965B-C48EA2025658}" presName="lineNode" presStyleLbl="alignAccFollowNode1" presStyleIdx="18" presStyleCnt="24"/>
      <dgm:spPr/>
    </dgm:pt>
    <dgm:pt modelId="{7C0BD1E4-9037-4AEA-BACA-DD8E63E64660}" type="pres">
      <dgm:prSet presAssocID="{41E48939-CFBB-4061-965B-C48EA2025658}" presName="lineArrowNode" presStyleLbl="alignAccFollowNode1" presStyleIdx="19" presStyleCnt="24"/>
      <dgm:spPr/>
    </dgm:pt>
    <dgm:pt modelId="{24C93588-AF5D-4A78-B6F9-4956568BECAC}" type="pres">
      <dgm:prSet presAssocID="{C9C5D1D3-D852-41ED-8157-3443434C0172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AC4A8619-B694-4BCF-8506-EBC7AE97CE69}" type="pres">
      <dgm:prSet presAssocID="{C9C5D1D3-D852-41ED-8157-3443434C0172}" presName="spacerBetweenCircleAndCallout" presStyleCnt="0">
        <dgm:presLayoutVars/>
      </dgm:prSet>
      <dgm:spPr/>
    </dgm:pt>
    <dgm:pt modelId="{D1A763F3-7D49-486C-99C6-5E65C303DA77}" type="pres">
      <dgm:prSet presAssocID="{41E48939-CFBB-4061-965B-C48EA2025658}" presName="nodeText" presStyleLbl="alignAccFollowNode1" presStyleIdx="20" presStyleCnt="24">
        <dgm:presLayoutVars>
          <dgm:bulletEnabled val="1"/>
        </dgm:presLayoutVars>
      </dgm:prSet>
      <dgm:spPr/>
    </dgm:pt>
    <dgm:pt modelId="{3F665005-A275-47FE-ACB0-B40F92C40862}" type="pres">
      <dgm:prSet presAssocID="{C9C5D1D3-D852-41ED-8157-3443434C0172}" presName="sibTransComposite" presStyleCnt="0"/>
      <dgm:spPr/>
    </dgm:pt>
    <dgm:pt modelId="{9F47ADA3-E854-477D-A641-1B18226B7E80}" type="pres">
      <dgm:prSet presAssocID="{9F78C4A2-5E3E-47CA-BCF0-6AA2E4E187C3}" presName="compositeNode" presStyleCnt="0"/>
      <dgm:spPr/>
    </dgm:pt>
    <dgm:pt modelId="{750293C4-1C4A-4B70-914A-7E4708B8EEEA}" type="pres">
      <dgm:prSet presAssocID="{9F78C4A2-5E3E-47CA-BCF0-6AA2E4E187C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7A31C27-969D-4308-A7D8-0A2B190B1BDF}" type="pres">
      <dgm:prSet presAssocID="{9F78C4A2-5E3E-47CA-BCF0-6AA2E4E187C3}" presName="parSh" presStyleCnt="0"/>
      <dgm:spPr/>
    </dgm:pt>
    <dgm:pt modelId="{01077428-DE42-4C47-B1AC-2BC8D059116E}" type="pres">
      <dgm:prSet presAssocID="{9F78C4A2-5E3E-47CA-BCF0-6AA2E4E187C3}" presName="lineNode" presStyleLbl="alignAccFollowNode1" presStyleIdx="21" presStyleCnt="24"/>
      <dgm:spPr/>
    </dgm:pt>
    <dgm:pt modelId="{2429375E-124B-4A32-9992-B576DB82B005}" type="pres">
      <dgm:prSet presAssocID="{9F78C4A2-5E3E-47CA-BCF0-6AA2E4E187C3}" presName="lineArrowNode" presStyleLbl="alignAccFollowNode1" presStyleIdx="22" presStyleCnt="24"/>
      <dgm:spPr/>
    </dgm:pt>
    <dgm:pt modelId="{F615B07D-0B70-48F6-8C93-8EDBF6D926A2}" type="pres">
      <dgm:prSet presAssocID="{D208E848-0388-46C5-8709-0FF823DB9D43}" presName="sibTransNodeCircle" presStyleLbl="alignNode1" presStyleIdx="7" presStyleCnt="8">
        <dgm:presLayoutVars>
          <dgm:chMax val="0"/>
          <dgm:bulletEnabled/>
        </dgm:presLayoutVars>
      </dgm:prSet>
      <dgm:spPr/>
    </dgm:pt>
    <dgm:pt modelId="{14F4E17A-7AA8-4174-95F9-26D56A0D07BA}" type="pres">
      <dgm:prSet presAssocID="{D208E848-0388-46C5-8709-0FF823DB9D43}" presName="spacerBetweenCircleAndCallout" presStyleCnt="0">
        <dgm:presLayoutVars/>
      </dgm:prSet>
      <dgm:spPr/>
    </dgm:pt>
    <dgm:pt modelId="{194CD2A9-CF6F-4C50-9410-06F8087A561A}" type="pres">
      <dgm:prSet presAssocID="{9F78C4A2-5E3E-47CA-BCF0-6AA2E4E187C3}" presName="nodeText" presStyleLbl="alignAccFollowNode1" presStyleIdx="23" presStyleCnt="24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E4005215-380B-48E1-88A7-3CD00C3AFD27}" type="presOf" srcId="{C9C5D1D3-D852-41ED-8157-3443434C0172}" destId="{24C93588-AF5D-4A78-B6F9-4956568BECAC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726AFD45-7EF6-4400-999C-99C95A141D0C}" srcId="{71AE4C70-2792-4B43-A6FC-0B175B157B0D}" destId="{41E48939-CFBB-4061-965B-C48EA2025658}" srcOrd="6" destOrd="0" parTransId="{5CFF320B-AA9B-4F17-BFD8-DFA7BF05FB3D}" sibTransId="{C9C5D1D3-D852-41ED-8157-3443434C0172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21269074-B0AB-49DD-86C4-A7A9BF3BB153}" type="presOf" srcId="{15E77D81-047B-47E2-970E-CBF4B74F71B6}" destId="{999408BC-912D-4D19-8F25-812E2A86BD31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98F51C7F-38F6-4E74-9A62-13E733F1C644}" srcId="{71AE4C70-2792-4B43-A6FC-0B175B157B0D}" destId="{9F78C4A2-5E3E-47CA-BCF0-6AA2E4E187C3}" srcOrd="7" destOrd="0" parTransId="{D1008ADD-291B-44EE-A640-51C4DAF00F8B}" sibTransId="{D208E848-0388-46C5-8709-0FF823DB9D43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14D8B383-CC48-4E0F-AB33-74C44B13A85F}" type="presOf" srcId="{D208E848-0388-46C5-8709-0FF823DB9D43}" destId="{F615B07D-0B70-48F6-8C93-8EDBF6D926A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BB88848F-55FF-4007-8622-7528C41E2FA6}" type="presOf" srcId="{41E48939-CFBB-4061-965B-C48EA2025658}" destId="{D1A763F3-7D49-486C-99C6-5E65C303DA77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07B8ED2-FF2D-4CB2-865B-754C4F23B1E6}" srcId="{71AE4C70-2792-4B43-A6FC-0B175B157B0D}" destId="{04062D09-6E2F-4778-AE1E-5B971ACF84DA}" srcOrd="5" destOrd="0" parTransId="{D560B432-E964-4096-846B-76F6055938B4}" sibTransId="{15E77D81-047B-47E2-970E-CBF4B74F71B6}"/>
    <dgm:cxn modelId="{554631D7-712D-433D-9C12-810E8CCAAB3A}" type="presOf" srcId="{04062D09-6E2F-4778-AE1E-5B971ACF84DA}" destId="{6A94C75B-44F8-4786-B3FA-120DAA09B890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9FECA5F5-0B06-432F-80A8-625CDC85F228}" type="presOf" srcId="{9F78C4A2-5E3E-47CA-BCF0-6AA2E4E187C3}" destId="{194CD2A9-CF6F-4C50-9410-06F8087A561A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  <dgm:cxn modelId="{4C92DAEA-2969-453F-A4C2-0B6393C95312}" type="presParOf" srcId="{D6F5401D-E35F-4E3D-8975-633B234130B2}" destId="{680FE01A-C350-4B3E-AC0D-8DFF601195D2}" srcOrd="9" destOrd="0" presId="urn:microsoft.com/office/officeart/2016/7/layout/LinearArrowProcessNumbered"/>
    <dgm:cxn modelId="{7D5D0858-B6C9-4E49-9B76-4C79F28976FD}" type="presParOf" srcId="{D6F5401D-E35F-4E3D-8975-633B234130B2}" destId="{1AA79494-7C74-4835-9CB0-E2C019680BBC}" srcOrd="10" destOrd="0" presId="urn:microsoft.com/office/officeart/2016/7/layout/LinearArrowProcessNumbered"/>
    <dgm:cxn modelId="{094D8FF1-466C-4EF3-BBE1-E450F33A8BF5}" type="presParOf" srcId="{1AA79494-7C74-4835-9CB0-E2C019680BBC}" destId="{DE3F1FB8-C9A1-4D45-8FB4-2F6032B6F2E2}" srcOrd="0" destOrd="0" presId="urn:microsoft.com/office/officeart/2016/7/layout/LinearArrowProcessNumbered"/>
    <dgm:cxn modelId="{C2E89664-9A2F-412C-95DB-D2FCD98E1F09}" type="presParOf" srcId="{1AA79494-7C74-4835-9CB0-E2C019680BBC}" destId="{39980EF4-9CB5-44D1-8D67-A79062D773D9}" srcOrd="1" destOrd="0" presId="urn:microsoft.com/office/officeart/2016/7/layout/LinearArrowProcessNumbered"/>
    <dgm:cxn modelId="{3F99B202-DF16-4648-8C62-97C9A250BFEF}" type="presParOf" srcId="{39980EF4-9CB5-44D1-8D67-A79062D773D9}" destId="{A1879132-CC48-412B-B934-9632D46451C1}" srcOrd="0" destOrd="0" presId="urn:microsoft.com/office/officeart/2016/7/layout/LinearArrowProcessNumbered"/>
    <dgm:cxn modelId="{40DACE1E-78A0-4760-9F42-4A70AAF3E45F}" type="presParOf" srcId="{39980EF4-9CB5-44D1-8D67-A79062D773D9}" destId="{FB1E0DBC-E174-48D8-9243-67AAE973892E}" srcOrd="1" destOrd="0" presId="urn:microsoft.com/office/officeart/2016/7/layout/LinearArrowProcessNumbered"/>
    <dgm:cxn modelId="{E3ABA236-D814-449A-8334-81B86C62C14F}" type="presParOf" srcId="{39980EF4-9CB5-44D1-8D67-A79062D773D9}" destId="{999408BC-912D-4D19-8F25-812E2A86BD31}" srcOrd="2" destOrd="0" presId="urn:microsoft.com/office/officeart/2016/7/layout/LinearArrowProcessNumbered"/>
    <dgm:cxn modelId="{4602FF96-1216-4ACB-8F66-642653648845}" type="presParOf" srcId="{39980EF4-9CB5-44D1-8D67-A79062D773D9}" destId="{C2322485-D421-4A94-9973-364D75CC14CF}" srcOrd="3" destOrd="0" presId="urn:microsoft.com/office/officeart/2016/7/layout/LinearArrowProcessNumbered"/>
    <dgm:cxn modelId="{2B8C0CF0-0914-4117-AAA8-1B63523DBEA8}" type="presParOf" srcId="{1AA79494-7C74-4835-9CB0-E2C019680BBC}" destId="{6A94C75B-44F8-4786-B3FA-120DAA09B890}" srcOrd="2" destOrd="0" presId="urn:microsoft.com/office/officeart/2016/7/layout/LinearArrowProcessNumbered"/>
    <dgm:cxn modelId="{9373C54B-B2B9-4DB8-BC7B-2F43D70CC01E}" type="presParOf" srcId="{D6F5401D-E35F-4E3D-8975-633B234130B2}" destId="{D641CDA7-6335-48BD-94EC-84BA6F96BA01}" srcOrd="11" destOrd="0" presId="urn:microsoft.com/office/officeart/2016/7/layout/LinearArrowProcessNumbered"/>
    <dgm:cxn modelId="{CDA397E1-6408-4240-8AC1-5058F4AF0D19}" type="presParOf" srcId="{D6F5401D-E35F-4E3D-8975-633B234130B2}" destId="{1CDE8039-BFAA-43F5-B3E7-76016807BB47}" srcOrd="12" destOrd="0" presId="urn:microsoft.com/office/officeart/2016/7/layout/LinearArrowProcessNumbered"/>
    <dgm:cxn modelId="{4FAC715E-0E30-48D3-B674-8AEBE8124316}" type="presParOf" srcId="{1CDE8039-BFAA-43F5-B3E7-76016807BB47}" destId="{258B0303-B812-4DE0-8CE5-EEEAFAAE516A}" srcOrd="0" destOrd="0" presId="urn:microsoft.com/office/officeart/2016/7/layout/LinearArrowProcessNumbered"/>
    <dgm:cxn modelId="{1C3E15BB-35C8-4AAE-8443-635E8C14ECA7}" type="presParOf" srcId="{1CDE8039-BFAA-43F5-B3E7-76016807BB47}" destId="{CFB1F40D-6E72-4D86-92BB-5FC504AC4BD5}" srcOrd="1" destOrd="0" presId="urn:microsoft.com/office/officeart/2016/7/layout/LinearArrowProcessNumbered"/>
    <dgm:cxn modelId="{78663F12-AF4B-4032-85AB-98A5A3F6C818}" type="presParOf" srcId="{CFB1F40D-6E72-4D86-92BB-5FC504AC4BD5}" destId="{23F92827-85D1-418F-9299-25B87437726C}" srcOrd="0" destOrd="0" presId="urn:microsoft.com/office/officeart/2016/7/layout/LinearArrowProcessNumbered"/>
    <dgm:cxn modelId="{1774EBEB-42D4-455D-8B95-CD5F2F0ED228}" type="presParOf" srcId="{CFB1F40D-6E72-4D86-92BB-5FC504AC4BD5}" destId="{7C0BD1E4-9037-4AEA-BACA-DD8E63E64660}" srcOrd="1" destOrd="0" presId="urn:microsoft.com/office/officeart/2016/7/layout/LinearArrowProcessNumbered"/>
    <dgm:cxn modelId="{E4BCDEDD-4213-446D-A370-95FF696E9EC4}" type="presParOf" srcId="{CFB1F40D-6E72-4D86-92BB-5FC504AC4BD5}" destId="{24C93588-AF5D-4A78-B6F9-4956568BECAC}" srcOrd="2" destOrd="0" presId="urn:microsoft.com/office/officeart/2016/7/layout/LinearArrowProcessNumbered"/>
    <dgm:cxn modelId="{2174693B-81B7-4819-8FAC-CE37718812B0}" type="presParOf" srcId="{CFB1F40D-6E72-4D86-92BB-5FC504AC4BD5}" destId="{AC4A8619-B694-4BCF-8506-EBC7AE97CE69}" srcOrd="3" destOrd="0" presId="urn:microsoft.com/office/officeart/2016/7/layout/LinearArrowProcessNumbered"/>
    <dgm:cxn modelId="{36099EE2-5BD8-4D69-89DF-032DA78AD446}" type="presParOf" srcId="{1CDE8039-BFAA-43F5-B3E7-76016807BB47}" destId="{D1A763F3-7D49-486C-99C6-5E65C303DA77}" srcOrd="2" destOrd="0" presId="urn:microsoft.com/office/officeart/2016/7/layout/LinearArrowProcessNumbered"/>
    <dgm:cxn modelId="{8476F7E3-C76B-4A65-AA6F-3E18E4DF501C}" type="presParOf" srcId="{D6F5401D-E35F-4E3D-8975-633B234130B2}" destId="{3F665005-A275-47FE-ACB0-B40F92C40862}" srcOrd="13" destOrd="0" presId="urn:microsoft.com/office/officeart/2016/7/layout/LinearArrowProcessNumbered"/>
    <dgm:cxn modelId="{A4D6C2F3-F419-41CB-BB8A-65824E124694}" type="presParOf" srcId="{D6F5401D-E35F-4E3D-8975-633B234130B2}" destId="{9F47ADA3-E854-477D-A641-1B18226B7E80}" srcOrd="14" destOrd="0" presId="urn:microsoft.com/office/officeart/2016/7/layout/LinearArrowProcessNumbered"/>
    <dgm:cxn modelId="{90430010-4B84-4F52-9AE3-AAAA6F7A09CD}" type="presParOf" srcId="{9F47ADA3-E854-477D-A641-1B18226B7E80}" destId="{750293C4-1C4A-4B70-914A-7E4708B8EEEA}" srcOrd="0" destOrd="0" presId="urn:microsoft.com/office/officeart/2016/7/layout/LinearArrowProcessNumbered"/>
    <dgm:cxn modelId="{A18A7DD6-9004-4733-80C4-BECF07932693}" type="presParOf" srcId="{9F47ADA3-E854-477D-A641-1B18226B7E80}" destId="{B7A31C27-969D-4308-A7D8-0A2B190B1BDF}" srcOrd="1" destOrd="0" presId="urn:microsoft.com/office/officeart/2016/7/layout/LinearArrowProcessNumbered"/>
    <dgm:cxn modelId="{D1D91A50-6D83-4A8E-841F-2ED587835BCF}" type="presParOf" srcId="{B7A31C27-969D-4308-A7D8-0A2B190B1BDF}" destId="{01077428-DE42-4C47-B1AC-2BC8D059116E}" srcOrd="0" destOrd="0" presId="urn:microsoft.com/office/officeart/2016/7/layout/LinearArrowProcessNumbered"/>
    <dgm:cxn modelId="{1E6ACFD6-DD84-4AA4-AE75-191E28A948E9}" type="presParOf" srcId="{B7A31C27-969D-4308-A7D8-0A2B190B1BDF}" destId="{2429375E-124B-4A32-9992-B576DB82B005}" srcOrd="1" destOrd="0" presId="urn:microsoft.com/office/officeart/2016/7/layout/LinearArrowProcessNumbered"/>
    <dgm:cxn modelId="{20E7F47A-2145-4F1F-ACE0-DD087DF8ECFD}" type="presParOf" srcId="{B7A31C27-969D-4308-A7D8-0A2B190B1BDF}" destId="{F615B07D-0B70-48F6-8C93-8EDBF6D926A2}" srcOrd="2" destOrd="0" presId="urn:microsoft.com/office/officeart/2016/7/layout/LinearArrowProcessNumbered"/>
    <dgm:cxn modelId="{75435192-5E72-486D-89B0-24733B14AB38}" type="presParOf" srcId="{B7A31C27-969D-4308-A7D8-0A2B190B1BDF}" destId="{14F4E17A-7AA8-4174-95F9-26D56A0D07BA}" srcOrd="3" destOrd="0" presId="urn:microsoft.com/office/officeart/2016/7/layout/LinearArrowProcessNumbered"/>
    <dgm:cxn modelId="{C41FAF15-0066-4EE6-922F-BDCD6139806C}" type="presParOf" srcId="{9F47ADA3-E854-477D-A641-1B18226B7E80}" destId="{194CD2A9-CF6F-4C50-9410-06F8087A561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maintenance vehicle driver opens fuel hatch of plane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maintenance vehicle driver attaches gasoline hose to hatch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maintenance vehicle driver starts pumping kerosine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maintenance vehicle driver stops pumping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maintenance vehicle driver disconnects gasoline hose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04062D09-6E2F-4778-AE1E-5B971ACF84DA}">
      <dgm:prSet/>
      <dgm:spPr/>
      <dgm:t>
        <a:bodyPr/>
        <a:lstStyle/>
        <a:p>
          <a:r>
            <a:rPr lang="en-US"/>
            <a:t>maintenance vehicle driver closes hatch</a:t>
          </a:r>
          <a:endParaRPr lang="en-AT"/>
        </a:p>
      </dgm:t>
    </dgm:pt>
    <dgm:pt modelId="{D560B432-E964-4096-846B-76F6055938B4}" type="parTrans" cxnId="{307B8ED2-FF2D-4CB2-865B-754C4F23B1E6}">
      <dgm:prSet/>
      <dgm:spPr/>
      <dgm:t>
        <a:bodyPr/>
        <a:lstStyle/>
        <a:p>
          <a:endParaRPr lang="en-AT"/>
        </a:p>
      </dgm:t>
    </dgm:pt>
    <dgm:pt modelId="{15E77D81-047B-47E2-970E-CBF4B74F71B6}" type="sibTrans" cxnId="{307B8ED2-FF2D-4CB2-865B-754C4F23B1E6}">
      <dgm:prSet phldrT="6" phldr="0"/>
      <dgm:spPr/>
      <dgm:t>
        <a:bodyPr/>
        <a:lstStyle/>
        <a:p>
          <a:r>
            <a:rPr lang="en-AT"/>
            <a:t>6</a:t>
          </a:r>
        </a:p>
      </dgm:t>
    </dgm:pt>
    <dgm:pt modelId="{41E48939-CFBB-4061-965B-C48EA2025658}">
      <dgm:prSet/>
      <dgm:spPr/>
      <dgm:t>
        <a:bodyPr/>
        <a:lstStyle/>
        <a:p>
          <a:r>
            <a:rPr lang="en-US"/>
            <a:t>maintenance vehicle driver reports amount of gasoline used to management</a:t>
          </a:r>
          <a:endParaRPr lang="en-AT"/>
        </a:p>
      </dgm:t>
    </dgm:pt>
    <dgm:pt modelId="{5CFF320B-AA9B-4F17-BFD8-DFA7BF05FB3D}" type="parTrans" cxnId="{726AFD45-7EF6-4400-999C-99C95A141D0C}">
      <dgm:prSet/>
      <dgm:spPr/>
      <dgm:t>
        <a:bodyPr/>
        <a:lstStyle/>
        <a:p>
          <a:endParaRPr lang="en-AT"/>
        </a:p>
      </dgm:t>
    </dgm:pt>
    <dgm:pt modelId="{C9C5D1D3-D852-41ED-8157-3443434C0172}" type="sibTrans" cxnId="{726AFD45-7EF6-4400-999C-99C95A141D0C}">
      <dgm:prSet phldrT="7" phldr="0"/>
      <dgm:spPr/>
      <dgm:t>
        <a:bodyPr/>
        <a:lstStyle/>
        <a:p>
          <a:r>
            <a:rPr lang="en-AT"/>
            <a:t>7</a:t>
          </a:r>
        </a:p>
      </dgm:t>
    </dgm:pt>
    <dgm:pt modelId="{9F78C4A2-5E3E-47CA-BCF0-6AA2E4E187C3}">
      <dgm:prSet/>
      <dgm:spPr/>
      <dgm:t>
        <a:bodyPr/>
        <a:lstStyle/>
        <a:p>
          <a:r>
            <a:rPr lang="en-US"/>
            <a:t>maintenance vehicle driver double checks if planes fuel hatch is closed</a:t>
          </a:r>
          <a:endParaRPr lang="en-AT"/>
        </a:p>
      </dgm:t>
    </dgm:pt>
    <dgm:pt modelId="{D1008ADD-291B-44EE-A640-51C4DAF00F8B}" type="parTrans" cxnId="{98F51C7F-38F6-4E74-9A62-13E733F1C644}">
      <dgm:prSet/>
      <dgm:spPr/>
      <dgm:t>
        <a:bodyPr/>
        <a:lstStyle/>
        <a:p>
          <a:endParaRPr lang="en-AT"/>
        </a:p>
      </dgm:t>
    </dgm:pt>
    <dgm:pt modelId="{D208E848-0388-46C5-8709-0FF823DB9D43}" type="sibTrans" cxnId="{98F51C7F-38F6-4E74-9A62-13E733F1C644}">
      <dgm:prSet phldrT="8" phldr="0"/>
      <dgm:spPr/>
      <dgm:t>
        <a:bodyPr/>
        <a:lstStyle/>
        <a:p>
          <a:r>
            <a:rPr lang="en-AT"/>
            <a:t>8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4"/>
      <dgm:spPr/>
    </dgm:pt>
    <dgm:pt modelId="{FB0B9AB7-8F34-498D-B6EE-B7A8A40A2102}" type="pres">
      <dgm:prSet presAssocID="{78849E72-4FB0-4002-A211-F171C5EF812E}" presName="lineArrowNode" presStyleLbl="alignAccFollowNode1" presStyleIdx="1" presStyleCnt="24"/>
      <dgm:spPr/>
    </dgm:pt>
    <dgm:pt modelId="{3C2D05EF-9A4F-43E2-9D54-3E0D8D852E3A}" type="pres">
      <dgm:prSet presAssocID="{73FE5E87-33A1-498D-A1D4-2F99D7D6974B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4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24"/>
      <dgm:spPr/>
    </dgm:pt>
    <dgm:pt modelId="{41E038D7-D924-4B3C-A23D-C04B1F668EDA}" type="pres">
      <dgm:prSet presAssocID="{90C43A13-B4C5-4C16-95E5-F10320849499}" presName="lineArrowNode" presStyleLbl="alignAccFollowNode1" presStyleIdx="4" presStyleCnt="24"/>
      <dgm:spPr/>
    </dgm:pt>
    <dgm:pt modelId="{7BA57F29-76BB-4A21-98E7-3EC7CCDD4606}" type="pres">
      <dgm:prSet presAssocID="{8BA07735-85D2-4A28-99FD-2DD6F7E7FFF6}" presName="sibTransNodeCircle" presStyleLbl="alignNode1" presStyleIdx="1" presStyleCnt="8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24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24"/>
      <dgm:spPr/>
    </dgm:pt>
    <dgm:pt modelId="{74D60CDB-B53F-45F9-AF45-21BA3B73D219}" type="pres">
      <dgm:prSet presAssocID="{A8636DCA-BC55-4489-A7CC-4747195F0EA9}" presName="lineArrowNode" presStyleLbl="alignAccFollowNode1" presStyleIdx="7" presStyleCnt="24"/>
      <dgm:spPr/>
    </dgm:pt>
    <dgm:pt modelId="{2FF0CB99-CDE1-46E6-BC10-C42240CF2246}" type="pres">
      <dgm:prSet presAssocID="{80924BA0-97A3-4115-84CA-DA2F48C3DB25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24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24"/>
      <dgm:spPr/>
    </dgm:pt>
    <dgm:pt modelId="{8F2ED789-0322-4FA1-9783-BCDF25D0B5AA}" type="pres">
      <dgm:prSet presAssocID="{C81CD6A7-E345-49E4-8959-2192910E3981}" presName="lineArrowNode" presStyleLbl="alignAccFollowNode1" presStyleIdx="10" presStyleCnt="24"/>
      <dgm:spPr/>
    </dgm:pt>
    <dgm:pt modelId="{5CF663BC-3271-42CA-BC64-9A98CB106A08}" type="pres">
      <dgm:prSet presAssocID="{2AA0CF03-27BD-41A7-BA55-8398759DAFEA}" presName="sibTransNodeCircle" presStyleLbl="alignNode1" presStyleIdx="3" presStyleCnt="8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24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24"/>
      <dgm:spPr/>
    </dgm:pt>
    <dgm:pt modelId="{C17DC133-1B1C-42AE-A4C4-489EFE9DAF8A}" type="pres">
      <dgm:prSet presAssocID="{9EF485DD-9979-4546-B041-F87E623786D3}" presName="lineArrowNode" presStyleLbl="alignAccFollowNode1" presStyleIdx="13" presStyleCnt="24"/>
      <dgm:spPr/>
    </dgm:pt>
    <dgm:pt modelId="{B46CC17A-1020-4D2E-B646-F2D763B1531F}" type="pres">
      <dgm:prSet presAssocID="{BBE0FABE-4B10-4A5C-9C32-AA60785EB8BF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24">
        <dgm:presLayoutVars>
          <dgm:bulletEnabled val="1"/>
        </dgm:presLayoutVars>
      </dgm:prSet>
      <dgm:spPr/>
    </dgm:pt>
    <dgm:pt modelId="{680FE01A-C350-4B3E-AC0D-8DFF601195D2}" type="pres">
      <dgm:prSet presAssocID="{BBE0FABE-4B10-4A5C-9C32-AA60785EB8BF}" presName="sibTransComposite" presStyleCnt="0"/>
      <dgm:spPr/>
    </dgm:pt>
    <dgm:pt modelId="{1AA79494-7C74-4835-9CB0-E2C019680BBC}" type="pres">
      <dgm:prSet presAssocID="{04062D09-6E2F-4778-AE1E-5B971ACF84DA}" presName="compositeNode" presStyleCnt="0"/>
      <dgm:spPr/>
    </dgm:pt>
    <dgm:pt modelId="{DE3F1FB8-C9A1-4D45-8FB4-2F6032B6F2E2}" type="pres">
      <dgm:prSet presAssocID="{04062D09-6E2F-4778-AE1E-5B971ACF84D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9980EF4-9CB5-44D1-8D67-A79062D773D9}" type="pres">
      <dgm:prSet presAssocID="{04062D09-6E2F-4778-AE1E-5B971ACF84DA}" presName="parSh" presStyleCnt="0"/>
      <dgm:spPr/>
    </dgm:pt>
    <dgm:pt modelId="{A1879132-CC48-412B-B934-9632D46451C1}" type="pres">
      <dgm:prSet presAssocID="{04062D09-6E2F-4778-AE1E-5B971ACF84DA}" presName="lineNode" presStyleLbl="alignAccFollowNode1" presStyleIdx="15" presStyleCnt="24"/>
      <dgm:spPr/>
    </dgm:pt>
    <dgm:pt modelId="{FB1E0DBC-E174-48D8-9243-67AAE973892E}" type="pres">
      <dgm:prSet presAssocID="{04062D09-6E2F-4778-AE1E-5B971ACF84DA}" presName="lineArrowNode" presStyleLbl="alignAccFollowNode1" presStyleIdx="16" presStyleCnt="24"/>
      <dgm:spPr/>
    </dgm:pt>
    <dgm:pt modelId="{999408BC-912D-4D19-8F25-812E2A86BD31}" type="pres">
      <dgm:prSet presAssocID="{15E77D81-047B-47E2-970E-CBF4B74F71B6}" presName="sibTransNodeCircle" presStyleLbl="alignNode1" presStyleIdx="5" presStyleCnt="8">
        <dgm:presLayoutVars>
          <dgm:chMax val="0"/>
          <dgm:bulletEnabled/>
        </dgm:presLayoutVars>
      </dgm:prSet>
      <dgm:spPr/>
    </dgm:pt>
    <dgm:pt modelId="{C2322485-D421-4A94-9973-364D75CC14CF}" type="pres">
      <dgm:prSet presAssocID="{15E77D81-047B-47E2-970E-CBF4B74F71B6}" presName="spacerBetweenCircleAndCallout" presStyleCnt="0">
        <dgm:presLayoutVars/>
      </dgm:prSet>
      <dgm:spPr/>
    </dgm:pt>
    <dgm:pt modelId="{6A94C75B-44F8-4786-B3FA-120DAA09B890}" type="pres">
      <dgm:prSet presAssocID="{04062D09-6E2F-4778-AE1E-5B971ACF84DA}" presName="nodeText" presStyleLbl="alignAccFollowNode1" presStyleIdx="17" presStyleCnt="24">
        <dgm:presLayoutVars>
          <dgm:bulletEnabled val="1"/>
        </dgm:presLayoutVars>
      </dgm:prSet>
      <dgm:spPr/>
    </dgm:pt>
    <dgm:pt modelId="{D641CDA7-6335-48BD-94EC-84BA6F96BA01}" type="pres">
      <dgm:prSet presAssocID="{15E77D81-047B-47E2-970E-CBF4B74F71B6}" presName="sibTransComposite" presStyleCnt="0"/>
      <dgm:spPr/>
    </dgm:pt>
    <dgm:pt modelId="{1CDE8039-BFAA-43F5-B3E7-76016807BB47}" type="pres">
      <dgm:prSet presAssocID="{41E48939-CFBB-4061-965B-C48EA2025658}" presName="compositeNode" presStyleCnt="0"/>
      <dgm:spPr/>
    </dgm:pt>
    <dgm:pt modelId="{258B0303-B812-4DE0-8CE5-EEEAFAAE516A}" type="pres">
      <dgm:prSet presAssocID="{41E48939-CFBB-4061-965B-C48EA202565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FB1F40D-6E72-4D86-92BB-5FC504AC4BD5}" type="pres">
      <dgm:prSet presAssocID="{41E48939-CFBB-4061-965B-C48EA2025658}" presName="parSh" presStyleCnt="0"/>
      <dgm:spPr/>
    </dgm:pt>
    <dgm:pt modelId="{23F92827-85D1-418F-9299-25B87437726C}" type="pres">
      <dgm:prSet presAssocID="{41E48939-CFBB-4061-965B-C48EA2025658}" presName="lineNode" presStyleLbl="alignAccFollowNode1" presStyleIdx="18" presStyleCnt="24"/>
      <dgm:spPr/>
    </dgm:pt>
    <dgm:pt modelId="{7C0BD1E4-9037-4AEA-BACA-DD8E63E64660}" type="pres">
      <dgm:prSet presAssocID="{41E48939-CFBB-4061-965B-C48EA2025658}" presName="lineArrowNode" presStyleLbl="alignAccFollowNode1" presStyleIdx="19" presStyleCnt="24"/>
      <dgm:spPr/>
    </dgm:pt>
    <dgm:pt modelId="{24C93588-AF5D-4A78-B6F9-4956568BECAC}" type="pres">
      <dgm:prSet presAssocID="{C9C5D1D3-D852-41ED-8157-3443434C0172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AC4A8619-B694-4BCF-8506-EBC7AE97CE69}" type="pres">
      <dgm:prSet presAssocID="{C9C5D1D3-D852-41ED-8157-3443434C0172}" presName="spacerBetweenCircleAndCallout" presStyleCnt="0">
        <dgm:presLayoutVars/>
      </dgm:prSet>
      <dgm:spPr/>
    </dgm:pt>
    <dgm:pt modelId="{D1A763F3-7D49-486C-99C6-5E65C303DA77}" type="pres">
      <dgm:prSet presAssocID="{41E48939-CFBB-4061-965B-C48EA2025658}" presName="nodeText" presStyleLbl="alignAccFollowNode1" presStyleIdx="20" presStyleCnt="24">
        <dgm:presLayoutVars>
          <dgm:bulletEnabled val="1"/>
        </dgm:presLayoutVars>
      </dgm:prSet>
      <dgm:spPr/>
    </dgm:pt>
    <dgm:pt modelId="{3F665005-A275-47FE-ACB0-B40F92C40862}" type="pres">
      <dgm:prSet presAssocID="{C9C5D1D3-D852-41ED-8157-3443434C0172}" presName="sibTransComposite" presStyleCnt="0"/>
      <dgm:spPr/>
    </dgm:pt>
    <dgm:pt modelId="{9F47ADA3-E854-477D-A641-1B18226B7E80}" type="pres">
      <dgm:prSet presAssocID="{9F78C4A2-5E3E-47CA-BCF0-6AA2E4E187C3}" presName="compositeNode" presStyleCnt="0"/>
      <dgm:spPr/>
    </dgm:pt>
    <dgm:pt modelId="{750293C4-1C4A-4B70-914A-7E4708B8EEEA}" type="pres">
      <dgm:prSet presAssocID="{9F78C4A2-5E3E-47CA-BCF0-6AA2E4E187C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7A31C27-969D-4308-A7D8-0A2B190B1BDF}" type="pres">
      <dgm:prSet presAssocID="{9F78C4A2-5E3E-47CA-BCF0-6AA2E4E187C3}" presName="parSh" presStyleCnt="0"/>
      <dgm:spPr/>
    </dgm:pt>
    <dgm:pt modelId="{01077428-DE42-4C47-B1AC-2BC8D059116E}" type="pres">
      <dgm:prSet presAssocID="{9F78C4A2-5E3E-47CA-BCF0-6AA2E4E187C3}" presName="lineNode" presStyleLbl="alignAccFollowNode1" presStyleIdx="21" presStyleCnt="24"/>
      <dgm:spPr/>
    </dgm:pt>
    <dgm:pt modelId="{2429375E-124B-4A32-9992-B576DB82B005}" type="pres">
      <dgm:prSet presAssocID="{9F78C4A2-5E3E-47CA-BCF0-6AA2E4E187C3}" presName="lineArrowNode" presStyleLbl="alignAccFollowNode1" presStyleIdx="22" presStyleCnt="24"/>
      <dgm:spPr/>
    </dgm:pt>
    <dgm:pt modelId="{F615B07D-0B70-48F6-8C93-8EDBF6D926A2}" type="pres">
      <dgm:prSet presAssocID="{D208E848-0388-46C5-8709-0FF823DB9D43}" presName="sibTransNodeCircle" presStyleLbl="alignNode1" presStyleIdx="7" presStyleCnt="8">
        <dgm:presLayoutVars>
          <dgm:chMax val="0"/>
          <dgm:bulletEnabled/>
        </dgm:presLayoutVars>
      </dgm:prSet>
      <dgm:spPr/>
    </dgm:pt>
    <dgm:pt modelId="{14F4E17A-7AA8-4174-95F9-26D56A0D07BA}" type="pres">
      <dgm:prSet presAssocID="{D208E848-0388-46C5-8709-0FF823DB9D43}" presName="spacerBetweenCircleAndCallout" presStyleCnt="0">
        <dgm:presLayoutVars/>
      </dgm:prSet>
      <dgm:spPr/>
    </dgm:pt>
    <dgm:pt modelId="{194CD2A9-CF6F-4C50-9410-06F8087A561A}" type="pres">
      <dgm:prSet presAssocID="{9F78C4A2-5E3E-47CA-BCF0-6AA2E4E187C3}" presName="nodeText" presStyleLbl="alignAccFollowNode1" presStyleIdx="23" presStyleCnt="24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E4005215-380B-48E1-88A7-3CD00C3AFD27}" type="presOf" srcId="{C9C5D1D3-D852-41ED-8157-3443434C0172}" destId="{24C93588-AF5D-4A78-B6F9-4956568BECAC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726AFD45-7EF6-4400-999C-99C95A141D0C}" srcId="{71AE4C70-2792-4B43-A6FC-0B175B157B0D}" destId="{41E48939-CFBB-4061-965B-C48EA2025658}" srcOrd="6" destOrd="0" parTransId="{5CFF320B-AA9B-4F17-BFD8-DFA7BF05FB3D}" sibTransId="{C9C5D1D3-D852-41ED-8157-3443434C0172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21269074-B0AB-49DD-86C4-A7A9BF3BB153}" type="presOf" srcId="{15E77D81-047B-47E2-970E-CBF4B74F71B6}" destId="{999408BC-912D-4D19-8F25-812E2A86BD31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98F51C7F-38F6-4E74-9A62-13E733F1C644}" srcId="{71AE4C70-2792-4B43-A6FC-0B175B157B0D}" destId="{9F78C4A2-5E3E-47CA-BCF0-6AA2E4E187C3}" srcOrd="7" destOrd="0" parTransId="{D1008ADD-291B-44EE-A640-51C4DAF00F8B}" sibTransId="{D208E848-0388-46C5-8709-0FF823DB9D43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14D8B383-CC48-4E0F-AB33-74C44B13A85F}" type="presOf" srcId="{D208E848-0388-46C5-8709-0FF823DB9D43}" destId="{F615B07D-0B70-48F6-8C93-8EDBF6D926A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BB88848F-55FF-4007-8622-7528C41E2FA6}" type="presOf" srcId="{41E48939-CFBB-4061-965B-C48EA2025658}" destId="{D1A763F3-7D49-486C-99C6-5E65C303DA77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07B8ED2-FF2D-4CB2-865B-754C4F23B1E6}" srcId="{71AE4C70-2792-4B43-A6FC-0B175B157B0D}" destId="{04062D09-6E2F-4778-AE1E-5B971ACF84DA}" srcOrd="5" destOrd="0" parTransId="{D560B432-E964-4096-846B-76F6055938B4}" sibTransId="{15E77D81-047B-47E2-970E-CBF4B74F71B6}"/>
    <dgm:cxn modelId="{554631D7-712D-433D-9C12-810E8CCAAB3A}" type="presOf" srcId="{04062D09-6E2F-4778-AE1E-5B971ACF84DA}" destId="{6A94C75B-44F8-4786-B3FA-120DAA09B890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9FECA5F5-0B06-432F-80A8-625CDC85F228}" type="presOf" srcId="{9F78C4A2-5E3E-47CA-BCF0-6AA2E4E187C3}" destId="{194CD2A9-CF6F-4C50-9410-06F8087A561A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  <dgm:cxn modelId="{4C92DAEA-2969-453F-A4C2-0B6393C95312}" type="presParOf" srcId="{D6F5401D-E35F-4E3D-8975-633B234130B2}" destId="{680FE01A-C350-4B3E-AC0D-8DFF601195D2}" srcOrd="9" destOrd="0" presId="urn:microsoft.com/office/officeart/2016/7/layout/LinearArrowProcessNumbered"/>
    <dgm:cxn modelId="{7D5D0858-B6C9-4E49-9B76-4C79F28976FD}" type="presParOf" srcId="{D6F5401D-E35F-4E3D-8975-633B234130B2}" destId="{1AA79494-7C74-4835-9CB0-E2C019680BBC}" srcOrd="10" destOrd="0" presId="urn:microsoft.com/office/officeart/2016/7/layout/LinearArrowProcessNumbered"/>
    <dgm:cxn modelId="{094D8FF1-466C-4EF3-BBE1-E450F33A8BF5}" type="presParOf" srcId="{1AA79494-7C74-4835-9CB0-E2C019680BBC}" destId="{DE3F1FB8-C9A1-4D45-8FB4-2F6032B6F2E2}" srcOrd="0" destOrd="0" presId="urn:microsoft.com/office/officeart/2016/7/layout/LinearArrowProcessNumbered"/>
    <dgm:cxn modelId="{C2E89664-9A2F-412C-95DB-D2FCD98E1F09}" type="presParOf" srcId="{1AA79494-7C74-4835-9CB0-E2C019680BBC}" destId="{39980EF4-9CB5-44D1-8D67-A79062D773D9}" srcOrd="1" destOrd="0" presId="urn:microsoft.com/office/officeart/2016/7/layout/LinearArrowProcessNumbered"/>
    <dgm:cxn modelId="{3F99B202-DF16-4648-8C62-97C9A250BFEF}" type="presParOf" srcId="{39980EF4-9CB5-44D1-8D67-A79062D773D9}" destId="{A1879132-CC48-412B-B934-9632D46451C1}" srcOrd="0" destOrd="0" presId="urn:microsoft.com/office/officeart/2016/7/layout/LinearArrowProcessNumbered"/>
    <dgm:cxn modelId="{40DACE1E-78A0-4760-9F42-4A70AAF3E45F}" type="presParOf" srcId="{39980EF4-9CB5-44D1-8D67-A79062D773D9}" destId="{FB1E0DBC-E174-48D8-9243-67AAE973892E}" srcOrd="1" destOrd="0" presId="urn:microsoft.com/office/officeart/2016/7/layout/LinearArrowProcessNumbered"/>
    <dgm:cxn modelId="{E3ABA236-D814-449A-8334-81B86C62C14F}" type="presParOf" srcId="{39980EF4-9CB5-44D1-8D67-A79062D773D9}" destId="{999408BC-912D-4D19-8F25-812E2A86BD31}" srcOrd="2" destOrd="0" presId="urn:microsoft.com/office/officeart/2016/7/layout/LinearArrowProcessNumbered"/>
    <dgm:cxn modelId="{4602FF96-1216-4ACB-8F66-642653648845}" type="presParOf" srcId="{39980EF4-9CB5-44D1-8D67-A79062D773D9}" destId="{C2322485-D421-4A94-9973-364D75CC14CF}" srcOrd="3" destOrd="0" presId="urn:microsoft.com/office/officeart/2016/7/layout/LinearArrowProcessNumbered"/>
    <dgm:cxn modelId="{2B8C0CF0-0914-4117-AAA8-1B63523DBEA8}" type="presParOf" srcId="{1AA79494-7C74-4835-9CB0-E2C019680BBC}" destId="{6A94C75B-44F8-4786-B3FA-120DAA09B890}" srcOrd="2" destOrd="0" presId="urn:microsoft.com/office/officeart/2016/7/layout/LinearArrowProcessNumbered"/>
    <dgm:cxn modelId="{9373C54B-B2B9-4DB8-BC7B-2F43D70CC01E}" type="presParOf" srcId="{D6F5401D-E35F-4E3D-8975-633B234130B2}" destId="{D641CDA7-6335-48BD-94EC-84BA6F96BA01}" srcOrd="11" destOrd="0" presId="urn:microsoft.com/office/officeart/2016/7/layout/LinearArrowProcessNumbered"/>
    <dgm:cxn modelId="{CDA397E1-6408-4240-8AC1-5058F4AF0D19}" type="presParOf" srcId="{D6F5401D-E35F-4E3D-8975-633B234130B2}" destId="{1CDE8039-BFAA-43F5-B3E7-76016807BB47}" srcOrd="12" destOrd="0" presId="urn:microsoft.com/office/officeart/2016/7/layout/LinearArrowProcessNumbered"/>
    <dgm:cxn modelId="{4FAC715E-0E30-48D3-B674-8AEBE8124316}" type="presParOf" srcId="{1CDE8039-BFAA-43F5-B3E7-76016807BB47}" destId="{258B0303-B812-4DE0-8CE5-EEEAFAAE516A}" srcOrd="0" destOrd="0" presId="urn:microsoft.com/office/officeart/2016/7/layout/LinearArrowProcessNumbered"/>
    <dgm:cxn modelId="{1C3E15BB-35C8-4AAE-8443-635E8C14ECA7}" type="presParOf" srcId="{1CDE8039-BFAA-43F5-B3E7-76016807BB47}" destId="{CFB1F40D-6E72-4D86-92BB-5FC504AC4BD5}" srcOrd="1" destOrd="0" presId="urn:microsoft.com/office/officeart/2016/7/layout/LinearArrowProcessNumbered"/>
    <dgm:cxn modelId="{78663F12-AF4B-4032-85AB-98A5A3F6C818}" type="presParOf" srcId="{CFB1F40D-6E72-4D86-92BB-5FC504AC4BD5}" destId="{23F92827-85D1-418F-9299-25B87437726C}" srcOrd="0" destOrd="0" presId="urn:microsoft.com/office/officeart/2016/7/layout/LinearArrowProcessNumbered"/>
    <dgm:cxn modelId="{1774EBEB-42D4-455D-8B95-CD5F2F0ED228}" type="presParOf" srcId="{CFB1F40D-6E72-4D86-92BB-5FC504AC4BD5}" destId="{7C0BD1E4-9037-4AEA-BACA-DD8E63E64660}" srcOrd="1" destOrd="0" presId="urn:microsoft.com/office/officeart/2016/7/layout/LinearArrowProcessNumbered"/>
    <dgm:cxn modelId="{E4BCDEDD-4213-446D-A370-95FF696E9EC4}" type="presParOf" srcId="{CFB1F40D-6E72-4D86-92BB-5FC504AC4BD5}" destId="{24C93588-AF5D-4A78-B6F9-4956568BECAC}" srcOrd="2" destOrd="0" presId="urn:microsoft.com/office/officeart/2016/7/layout/LinearArrowProcessNumbered"/>
    <dgm:cxn modelId="{2174693B-81B7-4819-8FAC-CE37718812B0}" type="presParOf" srcId="{CFB1F40D-6E72-4D86-92BB-5FC504AC4BD5}" destId="{AC4A8619-B694-4BCF-8506-EBC7AE97CE69}" srcOrd="3" destOrd="0" presId="urn:microsoft.com/office/officeart/2016/7/layout/LinearArrowProcessNumbered"/>
    <dgm:cxn modelId="{36099EE2-5BD8-4D69-89DF-032DA78AD446}" type="presParOf" srcId="{1CDE8039-BFAA-43F5-B3E7-76016807BB47}" destId="{D1A763F3-7D49-486C-99C6-5E65C303DA77}" srcOrd="2" destOrd="0" presId="urn:microsoft.com/office/officeart/2016/7/layout/LinearArrowProcessNumbered"/>
    <dgm:cxn modelId="{8476F7E3-C76B-4A65-AA6F-3E18E4DF501C}" type="presParOf" srcId="{D6F5401D-E35F-4E3D-8975-633B234130B2}" destId="{3F665005-A275-47FE-ACB0-B40F92C40862}" srcOrd="13" destOrd="0" presId="urn:microsoft.com/office/officeart/2016/7/layout/LinearArrowProcessNumbered"/>
    <dgm:cxn modelId="{A4D6C2F3-F419-41CB-BB8A-65824E124694}" type="presParOf" srcId="{D6F5401D-E35F-4E3D-8975-633B234130B2}" destId="{9F47ADA3-E854-477D-A641-1B18226B7E80}" srcOrd="14" destOrd="0" presId="urn:microsoft.com/office/officeart/2016/7/layout/LinearArrowProcessNumbered"/>
    <dgm:cxn modelId="{90430010-4B84-4F52-9AE3-AAAA6F7A09CD}" type="presParOf" srcId="{9F47ADA3-E854-477D-A641-1B18226B7E80}" destId="{750293C4-1C4A-4B70-914A-7E4708B8EEEA}" srcOrd="0" destOrd="0" presId="urn:microsoft.com/office/officeart/2016/7/layout/LinearArrowProcessNumbered"/>
    <dgm:cxn modelId="{A18A7DD6-9004-4733-80C4-BECF07932693}" type="presParOf" srcId="{9F47ADA3-E854-477D-A641-1B18226B7E80}" destId="{B7A31C27-969D-4308-A7D8-0A2B190B1BDF}" srcOrd="1" destOrd="0" presId="urn:microsoft.com/office/officeart/2016/7/layout/LinearArrowProcessNumbered"/>
    <dgm:cxn modelId="{D1D91A50-6D83-4A8E-841F-2ED587835BCF}" type="presParOf" srcId="{B7A31C27-969D-4308-A7D8-0A2B190B1BDF}" destId="{01077428-DE42-4C47-B1AC-2BC8D059116E}" srcOrd="0" destOrd="0" presId="urn:microsoft.com/office/officeart/2016/7/layout/LinearArrowProcessNumbered"/>
    <dgm:cxn modelId="{1E6ACFD6-DD84-4AA4-AE75-191E28A948E9}" type="presParOf" srcId="{B7A31C27-969D-4308-A7D8-0A2B190B1BDF}" destId="{2429375E-124B-4A32-9992-B576DB82B005}" srcOrd="1" destOrd="0" presId="urn:microsoft.com/office/officeart/2016/7/layout/LinearArrowProcessNumbered"/>
    <dgm:cxn modelId="{20E7F47A-2145-4F1F-ACE0-DD087DF8ECFD}" type="presParOf" srcId="{B7A31C27-969D-4308-A7D8-0A2B190B1BDF}" destId="{F615B07D-0B70-48F6-8C93-8EDBF6D926A2}" srcOrd="2" destOrd="0" presId="urn:microsoft.com/office/officeart/2016/7/layout/LinearArrowProcessNumbered"/>
    <dgm:cxn modelId="{75435192-5E72-486D-89B0-24733B14AB38}" type="presParOf" srcId="{B7A31C27-969D-4308-A7D8-0A2B190B1BDF}" destId="{14F4E17A-7AA8-4174-95F9-26D56A0D07BA}" srcOrd="3" destOrd="0" presId="urn:microsoft.com/office/officeart/2016/7/layout/LinearArrowProcessNumbered"/>
    <dgm:cxn modelId="{C41FAF15-0066-4EE6-922F-BDCD6139806C}" type="presParOf" srcId="{9F47ADA3-E854-477D-A641-1B18226B7E80}" destId="{194CD2A9-CF6F-4C50-9410-06F8087A561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07684DCE-5862-4537-A99C-347FB59F24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04912161-27A3-4901-80F5-CB22125CF7B7}" type="parTrans" cxnId="{3B08AAB0-93B0-4887-B046-C972C1D061A1}">
      <dgm:prSet/>
      <dgm:spPr/>
      <dgm:t>
        <a:bodyPr/>
        <a:lstStyle/>
        <a:p>
          <a:endParaRPr lang="de-AT"/>
        </a:p>
      </dgm:t>
    </dgm:pt>
    <dgm:pt modelId="{829B9468-5D12-4FEE-A87F-178E561A613F}" type="sibTrans" cxnId="{3B08AAB0-93B0-4887-B046-C972C1D061A1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76D96523-1B2D-4646-8FB6-A4C6E18538C8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F221E649-480E-4899-AF50-AF192E61CF8A}" type="parTrans" cxnId="{8C8992C0-0E55-441E-8A49-4888D714920C}">
      <dgm:prSet/>
      <dgm:spPr/>
      <dgm:t>
        <a:bodyPr/>
        <a:lstStyle/>
        <a:p>
          <a:endParaRPr lang="de-AT"/>
        </a:p>
      </dgm:t>
    </dgm:pt>
    <dgm:pt modelId="{086FD29B-E094-4D19-9685-9226E4EDCC2A}" type="sibTrans" cxnId="{8C8992C0-0E55-441E-8A49-4888D714920C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2F64D5C-3827-48BA-A64D-CDC13BC5EBC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1F1ADC3A-D1BF-4B12-B307-4A10EF8AA55E}" type="parTrans" cxnId="{DF0B929C-2F43-4893-AB34-FF60B8464660}">
      <dgm:prSet/>
      <dgm:spPr/>
      <dgm:t>
        <a:bodyPr/>
        <a:lstStyle/>
        <a:p>
          <a:endParaRPr lang="de-AT"/>
        </a:p>
      </dgm:t>
    </dgm:pt>
    <dgm:pt modelId="{416CBA02-C767-4BE3-8250-655D6362A8E5}" type="sibTrans" cxnId="{DF0B929C-2F43-4893-AB34-FF60B8464660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48450133-8721-4381-9307-9BCEFB07323B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8B79A0DF-9E75-4BB2-9BE7-D4CE00728BAE}" type="parTrans" cxnId="{18A1DC36-ED99-4D32-AB13-F58855B3BDB2}">
      <dgm:prSet/>
      <dgm:spPr/>
      <dgm:t>
        <a:bodyPr/>
        <a:lstStyle/>
        <a:p>
          <a:endParaRPr lang="de-AT"/>
        </a:p>
      </dgm:t>
    </dgm:pt>
    <dgm:pt modelId="{525B002E-C3EA-4FA1-8BEF-E45C0641165A}" type="sibTrans" cxnId="{18A1DC36-ED99-4D32-AB13-F58855B3BDB2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DE9C401E-7740-4CB6-9FAA-50ED26945C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DB1C399C-C9BE-44A6-8694-5230E69B7996}" type="parTrans" cxnId="{BC1F138D-08C3-4B00-A86C-436760F83258}">
      <dgm:prSet/>
      <dgm:spPr/>
      <dgm:t>
        <a:bodyPr/>
        <a:lstStyle/>
        <a:p>
          <a:endParaRPr lang="de-AT"/>
        </a:p>
      </dgm:t>
    </dgm:pt>
    <dgm:pt modelId="{9241B190-B028-4D47-A4FC-266570C529F6}" type="sibTrans" cxnId="{BC1F138D-08C3-4B00-A86C-436760F83258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57431C0D-0232-469E-871E-9759858A0F80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4FC3328B-1005-4B66-9DC7-1B17D9587119}" type="parTrans" cxnId="{24886F5A-A306-4DA0-AA80-BAA727BBAB15}">
      <dgm:prSet/>
      <dgm:spPr/>
      <dgm:t>
        <a:bodyPr/>
        <a:lstStyle/>
        <a:p>
          <a:endParaRPr lang="de-AT"/>
        </a:p>
      </dgm:t>
    </dgm:pt>
    <dgm:pt modelId="{1EAF8A83-9565-44F2-8C38-E6405E8AD261}" type="sibTrans" cxnId="{24886F5A-A306-4DA0-AA80-BAA727BBAB15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46E772FD-3D00-437D-9457-9CD9991D085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9FCE3B5C-E9DF-4989-8463-1CA05B90EAF5}" type="parTrans" cxnId="{E163FAB9-E32B-4DEE-9BD8-11D052987F07}">
      <dgm:prSet/>
      <dgm:spPr/>
      <dgm:t>
        <a:bodyPr/>
        <a:lstStyle/>
        <a:p>
          <a:endParaRPr lang="de-AT"/>
        </a:p>
      </dgm:t>
    </dgm:pt>
    <dgm:pt modelId="{1C4412C9-7E07-4C93-BADA-E0B3A6845591}" type="sibTrans" cxnId="{E163FAB9-E32B-4DEE-9BD8-11D052987F07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B9A2A6B1-BBDE-405A-99D2-8C2F0F1A5B45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6CCCDF31-D7EC-4CE6-A2E1-0585C0BBD70B}" type="parTrans" cxnId="{3D3F8884-4AB0-4A81-8C6A-08E80DF842CE}">
      <dgm:prSet/>
      <dgm:spPr/>
      <dgm:t>
        <a:bodyPr/>
        <a:lstStyle/>
        <a:p>
          <a:endParaRPr lang="de-AT"/>
        </a:p>
      </dgm:t>
    </dgm:pt>
    <dgm:pt modelId="{76A20306-D9F9-4472-8F1A-E4FF3E3C6FC0}" type="sibTrans" cxnId="{3D3F8884-4AB0-4A81-8C6A-08E80DF842CE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F1C3CF4F-94AD-44A7-AEFB-D1BB1AF5F41E}" type="pres">
      <dgm:prSet presAssocID="{07684DCE-5862-4537-A99C-347FB59F2429}" presName="compositeNode" presStyleCnt="0"/>
      <dgm:spPr/>
    </dgm:pt>
    <dgm:pt modelId="{FCD76971-4C35-4DAE-8C80-50CB23AC1695}" type="pres">
      <dgm:prSet presAssocID="{07684DCE-5862-4537-A99C-347FB59F24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D7A43BB-EF9E-4A18-A013-A9B86D2CD496}" type="pres">
      <dgm:prSet presAssocID="{07684DCE-5862-4537-A99C-347FB59F2429}" presName="parSh" presStyleCnt="0"/>
      <dgm:spPr/>
    </dgm:pt>
    <dgm:pt modelId="{4400928C-6EA7-4D03-AC66-79421A95FC01}" type="pres">
      <dgm:prSet presAssocID="{07684DCE-5862-4537-A99C-347FB59F2429}" presName="lineNode" presStyleLbl="alignAccFollowNode1" presStyleIdx="3" presStyleCnt="27"/>
      <dgm:spPr/>
    </dgm:pt>
    <dgm:pt modelId="{E29AE3EA-58AE-4412-8207-51D6ECE0D830}" type="pres">
      <dgm:prSet presAssocID="{07684DCE-5862-4537-A99C-347FB59F2429}" presName="lineArrowNode" presStyleLbl="alignAccFollowNode1" presStyleIdx="4" presStyleCnt="27"/>
      <dgm:spPr/>
    </dgm:pt>
    <dgm:pt modelId="{1556F1C4-B5D1-45F7-96CE-812D9F52AEE2}" type="pres">
      <dgm:prSet presAssocID="{829B9468-5D12-4FEE-A87F-178E561A613F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4EE6C874-AA1D-4C81-8703-46C9439D064B}" type="pres">
      <dgm:prSet presAssocID="{829B9468-5D12-4FEE-A87F-178E561A613F}" presName="spacerBetweenCircleAndCallout" presStyleCnt="0">
        <dgm:presLayoutVars/>
      </dgm:prSet>
      <dgm:spPr/>
    </dgm:pt>
    <dgm:pt modelId="{3FA0CBF9-1559-4F7A-AF4B-FFA7902AB38D}" type="pres">
      <dgm:prSet presAssocID="{07684DCE-5862-4537-A99C-347FB59F2429}" presName="nodeText" presStyleLbl="alignAccFollowNode1" presStyleIdx="5" presStyleCnt="27">
        <dgm:presLayoutVars>
          <dgm:bulletEnabled val="1"/>
        </dgm:presLayoutVars>
      </dgm:prSet>
      <dgm:spPr/>
    </dgm:pt>
    <dgm:pt modelId="{8A7DA24C-C16B-44AD-B434-202BCDC4E592}" type="pres">
      <dgm:prSet presAssocID="{829B9468-5D12-4FEE-A87F-178E561A613F}" presName="sibTransComposite" presStyleCnt="0"/>
      <dgm:spPr/>
    </dgm:pt>
    <dgm:pt modelId="{C681F98F-10E6-426E-87AE-1D1600030871}" type="pres">
      <dgm:prSet presAssocID="{76D96523-1B2D-4646-8FB6-A4C6E18538C8}" presName="compositeNode" presStyleCnt="0"/>
      <dgm:spPr/>
    </dgm:pt>
    <dgm:pt modelId="{8DD1DD92-D7EE-4E7E-851C-97398DEA975E}" type="pres">
      <dgm:prSet presAssocID="{76D96523-1B2D-4646-8FB6-A4C6E18538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1C60681-ED44-4024-8A65-B4DD68D713E9}" type="pres">
      <dgm:prSet presAssocID="{76D96523-1B2D-4646-8FB6-A4C6E18538C8}" presName="parSh" presStyleCnt="0"/>
      <dgm:spPr/>
    </dgm:pt>
    <dgm:pt modelId="{9EE1BBB9-C363-4468-88E6-1684944F264B}" type="pres">
      <dgm:prSet presAssocID="{76D96523-1B2D-4646-8FB6-A4C6E18538C8}" presName="lineNode" presStyleLbl="alignAccFollowNode1" presStyleIdx="6" presStyleCnt="27"/>
      <dgm:spPr/>
    </dgm:pt>
    <dgm:pt modelId="{D19C243C-84AB-420C-8B96-89A41829F601}" type="pres">
      <dgm:prSet presAssocID="{76D96523-1B2D-4646-8FB6-A4C6E18538C8}" presName="lineArrowNode" presStyleLbl="alignAccFollowNode1" presStyleIdx="7" presStyleCnt="27"/>
      <dgm:spPr/>
    </dgm:pt>
    <dgm:pt modelId="{DA7FEE66-92D0-4249-A9B1-7A561EFFD3FD}" type="pres">
      <dgm:prSet presAssocID="{086FD29B-E094-4D19-9685-9226E4EDCC2A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F5976099-2CEC-4887-931D-7FC00A78FF16}" type="pres">
      <dgm:prSet presAssocID="{086FD29B-E094-4D19-9685-9226E4EDCC2A}" presName="spacerBetweenCircleAndCallout" presStyleCnt="0">
        <dgm:presLayoutVars/>
      </dgm:prSet>
      <dgm:spPr/>
    </dgm:pt>
    <dgm:pt modelId="{51A1E00C-2A89-489C-822E-7C584C7A2859}" type="pres">
      <dgm:prSet presAssocID="{76D96523-1B2D-4646-8FB6-A4C6E18538C8}" presName="nodeText" presStyleLbl="alignAccFollowNode1" presStyleIdx="8" presStyleCnt="27">
        <dgm:presLayoutVars>
          <dgm:bulletEnabled val="1"/>
        </dgm:presLayoutVars>
      </dgm:prSet>
      <dgm:spPr/>
    </dgm:pt>
    <dgm:pt modelId="{C3B1502F-2D32-40CB-ACF3-3222BDE28168}" type="pres">
      <dgm:prSet presAssocID="{086FD29B-E094-4D19-9685-9226E4EDCC2A}" presName="sibTransComposite" presStyleCnt="0"/>
      <dgm:spPr/>
    </dgm:pt>
    <dgm:pt modelId="{240B0A95-5193-469F-8999-21A5010855E6}" type="pres">
      <dgm:prSet presAssocID="{32F64D5C-3827-48BA-A64D-CDC13BC5EBC1}" presName="compositeNode" presStyleCnt="0"/>
      <dgm:spPr/>
    </dgm:pt>
    <dgm:pt modelId="{795EB933-BA28-4CDC-85C5-3BBE0E7E5488}" type="pres">
      <dgm:prSet presAssocID="{32F64D5C-3827-48BA-A64D-CDC13BC5EBC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6B8767D-055E-4AFA-9F87-B1BE8C778BF7}" type="pres">
      <dgm:prSet presAssocID="{32F64D5C-3827-48BA-A64D-CDC13BC5EBC1}" presName="parSh" presStyleCnt="0"/>
      <dgm:spPr/>
    </dgm:pt>
    <dgm:pt modelId="{C256BC19-B30B-4654-B4F4-0E7FCC9D3261}" type="pres">
      <dgm:prSet presAssocID="{32F64D5C-3827-48BA-A64D-CDC13BC5EBC1}" presName="lineNode" presStyleLbl="alignAccFollowNode1" presStyleIdx="9" presStyleCnt="27"/>
      <dgm:spPr/>
    </dgm:pt>
    <dgm:pt modelId="{60F287E2-6C34-4677-B7EB-2FA3338611E4}" type="pres">
      <dgm:prSet presAssocID="{32F64D5C-3827-48BA-A64D-CDC13BC5EBC1}" presName="lineArrowNode" presStyleLbl="alignAccFollowNode1" presStyleIdx="10" presStyleCnt="27"/>
      <dgm:spPr/>
    </dgm:pt>
    <dgm:pt modelId="{C9E570D3-19F2-466C-88E9-96B0ADC9C032}" type="pres">
      <dgm:prSet presAssocID="{416CBA02-C767-4BE3-8250-655D6362A8E5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A656358A-8A7E-4B91-B282-AF2905A13F4A}" type="pres">
      <dgm:prSet presAssocID="{416CBA02-C767-4BE3-8250-655D6362A8E5}" presName="spacerBetweenCircleAndCallout" presStyleCnt="0">
        <dgm:presLayoutVars/>
      </dgm:prSet>
      <dgm:spPr/>
    </dgm:pt>
    <dgm:pt modelId="{2BA20B9F-59E9-4B50-AED0-9D52E874ECC9}" type="pres">
      <dgm:prSet presAssocID="{32F64D5C-3827-48BA-A64D-CDC13BC5EBC1}" presName="nodeText" presStyleLbl="alignAccFollowNode1" presStyleIdx="11" presStyleCnt="27">
        <dgm:presLayoutVars>
          <dgm:bulletEnabled val="1"/>
        </dgm:presLayoutVars>
      </dgm:prSet>
      <dgm:spPr/>
    </dgm:pt>
    <dgm:pt modelId="{6C38E5C2-9C7A-4100-8311-FC4EBF047E7D}" type="pres">
      <dgm:prSet presAssocID="{416CBA02-C767-4BE3-8250-655D6362A8E5}" presName="sibTransComposite" presStyleCnt="0"/>
      <dgm:spPr/>
    </dgm:pt>
    <dgm:pt modelId="{DF85735F-3C2C-4DF5-9AA2-3106CE070016}" type="pres">
      <dgm:prSet presAssocID="{48450133-8721-4381-9307-9BCEFB07323B}" presName="compositeNode" presStyleCnt="0"/>
      <dgm:spPr/>
    </dgm:pt>
    <dgm:pt modelId="{B110A2CE-9086-4220-AD61-D545018AA000}" type="pres">
      <dgm:prSet presAssocID="{48450133-8721-4381-9307-9BCEFB07323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D4A296B-F889-402C-9CC3-7D6B268F7435}" type="pres">
      <dgm:prSet presAssocID="{48450133-8721-4381-9307-9BCEFB07323B}" presName="parSh" presStyleCnt="0"/>
      <dgm:spPr/>
    </dgm:pt>
    <dgm:pt modelId="{53D9C064-A649-43DC-A2A8-7068D8528381}" type="pres">
      <dgm:prSet presAssocID="{48450133-8721-4381-9307-9BCEFB07323B}" presName="lineNode" presStyleLbl="alignAccFollowNode1" presStyleIdx="12" presStyleCnt="27"/>
      <dgm:spPr/>
    </dgm:pt>
    <dgm:pt modelId="{F3312EB2-8950-4D51-9910-A0459CA6BC22}" type="pres">
      <dgm:prSet presAssocID="{48450133-8721-4381-9307-9BCEFB07323B}" presName="lineArrowNode" presStyleLbl="alignAccFollowNode1" presStyleIdx="13" presStyleCnt="27"/>
      <dgm:spPr/>
    </dgm:pt>
    <dgm:pt modelId="{595A9193-F95B-4676-9540-B369D65758B3}" type="pres">
      <dgm:prSet presAssocID="{525B002E-C3EA-4FA1-8BEF-E45C0641165A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A5728B2C-3EC2-47AC-8E88-26B25BB86BBE}" type="pres">
      <dgm:prSet presAssocID="{525B002E-C3EA-4FA1-8BEF-E45C0641165A}" presName="spacerBetweenCircleAndCallout" presStyleCnt="0">
        <dgm:presLayoutVars/>
      </dgm:prSet>
      <dgm:spPr/>
    </dgm:pt>
    <dgm:pt modelId="{BF533156-23D2-4277-A2C3-0EE4A9B68F5C}" type="pres">
      <dgm:prSet presAssocID="{48450133-8721-4381-9307-9BCEFB07323B}" presName="nodeText" presStyleLbl="alignAccFollowNode1" presStyleIdx="14" presStyleCnt="27">
        <dgm:presLayoutVars>
          <dgm:bulletEnabled val="1"/>
        </dgm:presLayoutVars>
      </dgm:prSet>
      <dgm:spPr/>
    </dgm:pt>
    <dgm:pt modelId="{9899B106-E1A1-4DAF-9A23-563E2C2CF917}" type="pres">
      <dgm:prSet presAssocID="{525B002E-C3EA-4FA1-8BEF-E45C0641165A}" presName="sibTransComposite" presStyleCnt="0"/>
      <dgm:spPr/>
    </dgm:pt>
    <dgm:pt modelId="{DD5361EB-A27C-46B1-9491-33AC0015A148}" type="pres">
      <dgm:prSet presAssocID="{DE9C401E-7740-4CB6-9FAA-50ED26945C29}" presName="compositeNode" presStyleCnt="0"/>
      <dgm:spPr/>
    </dgm:pt>
    <dgm:pt modelId="{4BA33F2B-C803-4C18-ADC2-2392C4E94E91}" type="pres">
      <dgm:prSet presAssocID="{DE9C401E-7740-4CB6-9FAA-50ED26945C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A8675BA-F038-405C-8D0E-05F37D405FF3}" type="pres">
      <dgm:prSet presAssocID="{DE9C401E-7740-4CB6-9FAA-50ED26945C29}" presName="parSh" presStyleCnt="0"/>
      <dgm:spPr/>
    </dgm:pt>
    <dgm:pt modelId="{E48B5960-A841-4AD9-8134-ED8E9D49B46F}" type="pres">
      <dgm:prSet presAssocID="{DE9C401E-7740-4CB6-9FAA-50ED26945C29}" presName="lineNode" presStyleLbl="alignAccFollowNode1" presStyleIdx="15" presStyleCnt="27"/>
      <dgm:spPr/>
    </dgm:pt>
    <dgm:pt modelId="{F5C3A52C-A4B1-40C6-8711-4402EF30C5B3}" type="pres">
      <dgm:prSet presAssocID="{DE9C401E-7740-4CB6-9FAA-50ED26945C29}" presName="lineArrowNode" presStyleLbl="alignAccFollowNode1" presStyleIdx="16" presStyleCnt="27"/>
      <dgm:spPr/>
    </dgm:pt>
    <dgm:pt modelId="{0DF02918-4B86-4FE1-AE39-6CDF66A15950}" type="pres">
      <dgm:prSet presAssocID="{9241B190-B028-4D47-A4FC-266570C529F6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52DA6BA0-114B-4F01-8BFD-851846FB5170}" type="pres">
      <dgm:prSet presAssocID="{9241B190-B028-4D47-A4FC-266570C529F6}" presName="spacerBetweenCircleAndCallout" presStyleCnt="0">
        <dgm:presLayoutVars/>
      </dgm:prSet>
      <dgm:spPr/>
    </dgm:pt>
    <dgm:pt modelId="{7EBAED96-E11B-4073-8C3F-57770AA35C45}" type="pres">
      <dgm:prSet presAssocID="{DE9C401E-7740-4CB6-9FAA-50ED26945C29}" presName="nodeText" presStyleLbl="alignAccFollowNode1" presStyleIdx="17" presStyleCnt="27">
        <dgm:presLayoutVars>
          <dgm:bulletEnabled val="1"/>
        </dgm:presLayoutVars>
      </dgm:prSet>
      <dgm:spPr/>
    </dgm:pt>
    <dgm:pt modelId="{9A201C66-90B9-4996-993E-E5BBCAB0006E}" type="pres">
      <dgm:prSet presAssocID="{9241B190-B028-4D47-A4FC-266570C529F6}" presName="sibTransComposite" presStyleCnt="0"/>
      <dgm:spPr/>
    </dgm:pt>
    <dgm:pt modelId="{17A349AB-B1B5-4D9B-9736-BB1E4B61014B}" type="pres">
      <dgm:prSet presAssocID="{57431C0D-0232-469E-871E-9759858A0F80}" presName="compositeNode" presStyleCnt="0"/>
      <dgm:spPr/>
    </dgm:pt>
    <dgm:pt modelId="{8A91FECE-E252-4E91-A8C9-F93C0CD3833D}" type="pres">
      <dgm:prSet presAssocID="{57431C0D-0232-469E-871E-9759858A0F8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6DDB28-43D6-4D78-A99B-1D281AC2C9BB}" type="pres">
      <dgm:prSet presAssocID="{57431C0D-0232-469E-871E-9759858A0F80}" presName="parSh" presStyleCnt="0"/>
      <dgm:spPr/>
    </dgm:pt>
    <dgm:pt modelId="{637A0F01-87E6-4760-BA55-CEA3E6B8F3DB}" type="pres">
      <dgm:prSet presAssocID="{57431C0D-0232-469E-871E-9759858A0F80}" presName="lineNode" presStyleLbl="alignAccFollowNode1" presStyleIdx="18" presStyleCnt="27"/>
      <dgm:spPr/>
    </dgm:pt>
    <dgm:pt modelId="{CCDD1A2E-3EAF-41AC-A2CD-7B111AFFB819}" type="pres">
      <dgm:prSet presAssocID="{57431C0D-0232-469E-871E-9759858A0F80}" presName="lineArrowNode" presStyleLbl="alignAccFollowNode1" presStyleIdx="19" presStyleCnt="27"/>
      <dgm:spPr/>
    </dgm:pt>
    <dgm:pt modelId="{DACDADC8-128F-4433-9091-DBA9A5BEF3D3}" type="pres">
      <dgm:prSet presAssocID="{1EAF8A83-9565-44F2-8C38-E6405E8AD261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6B1CE78B-C70B-458F-A4F9-7998275AA92B}" type="pres">
      <dgm:prSet presAssocID="{1EAF8A83-9565-44F2-8C38-E6405E8AD261}" presName="spacerBetweenCircleAndCallout" presStyleCnt="0">
        <dgm:presLayoutVars/>
      </dgm:prSet>
      <dgm:spPr/>
    </dgm:pt>
    <dgm:pt modelId="{CAF3F058-DD81-4F37-8EEA-BCF76555F1AA}" type="pres">
      <dgm:prSet presAssocID="{57431C0D-0232-469E-871E-9759858A0F80}" presName="nodeText" presStyleLbl="alignAccFollowNode1" presStyleIdx="20" presStyleCnt="27">
        <dgm:presLayoutVars>
          <dgm:bulletEnabled val="1"/>
        </dgm:presLayoutVars>
      </dgm:prSet>
      <dgm:spPr/>
    </dgm:pt>
    <dgm:pt modelId="{50687C5F-3A79-4DF6-AD84-C57EEB70AFD3}" type="pres">
      <dgm:prSet presAssocID="{1EAF8A83-9565-44F2-8C38-E6405E8AD261}" presName="sibTransComposite" presStyleCnt="0"/>
      <dgm:spPr/>
    </dgm:pt>
    <dgm:pt modelId="{E1BC582B-5811-4799-AD53-93CEF837690C}" type="pres">
      <dgm:prSet presAssocID="{46E772FD-3D00-437D-9457-9CD9991D0851}" presName="compositeNode" presStyleCnt="0"/>
      <dgm:spPr/>
    </dgm:pt>
    <dgm:pt modelId="{E2CD4406-5E36-40E2-A549-DA0EE14CC94D}" type="pres">
      <dgm:prSet presAssocID="{46E772FD-3D00-437D-9457-9CD9991D085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E80A1D9-1F58-42FE-A5DC-09B588C62CB3}" type="pres">
      <dgm:prSet presAssocID="{46E772FD-3D00-437D-9457-9CD9991D0851}" presName="parSh" presStyleCnt="0"/>
      <dgm:spPr/>
    </dgm:pt>
    <dgm:pt modelId="{47CEAFCC-6BD7-4274-857E-8518A61F0CFB}" type="pres">
      <dgm:prSet presAssocID="{46E772FD-3D00-437D-9457-9CD9991D0851}" presName="lineNode" presStyleLbl="alignAccFollowNode1" presStyleIdx="21" presStyleCnt="27"/>
      <dgm:spPr/>
    </dgm:pt>
    <dgm:pt modelId="{A95F4F39-C8A4-41AA-9390-27FA522AC64C}" type="pres">
      <dgm:prSet presAssocID="{46E772FD-3D00-437D-9457-9CD9991D0851}" presName="lineArrowNode" presStyleLbl="alignAccFollowNode1" presStyleIdx="22" presStyleCnt="27"/>
      <dgm:spPr/>
    </dgm:pt>
    <dgm:pt modelId="{B0C7693A-95DA-4DC8-994A-301FAD6C8E52}" type="pres">
      <dgm:prSet presAssocID="{1C4412C9-7E07-4C93-BADA-E0B3A6845591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846B48B4-61FC-4E41-9F4C-85FB1D615CE0}" type="pres">
      <dgm:prSet presAssocID="{1C4412C9-7E07-4C93-BADA-E0B3A6845591}" presName="spacerBetweenCircleAndCallout" presStyleCnt="0">
        <dgm:presLayoutVars/>
      </dgm:prSet>
      <dgm:spPr/>
    </dgm:pt>
    <dgm:pt modelId="{8BE45B4B-AD55-4873-9D7C-2882045AC7E1}" type="pres">
      <dgm:prSet presAssocID="{46E772FD-3D00-437D-9457-9CD9991D0851}" presName="nodeText" presStyleLbl="alignAccFollowNode1" presStyleIdx="23" presStyleCnt="27">
        <dgm:presLayoutVars>
          <dgm:bulletEnabled val="1"/>
        </dgm:presLayoutVars>
      </dgm:prSet>
      <dgm:spPr/>
    </dgm:pt>
    <dgm:pt modelId="{D9F214FD-749B-40F7-9C0F-D3C1B4D92610}" type="pres">
      <dgm:prSet presAssocID="{1C4412C9-7E07-4C93-BADA-E0B3A6845591}" presName="sibTransComposite" presStyleCnt="0"/>
      <dgm:spPr/>
    </dgm:pt>
    <dgm:pt modelId="{DB187DB9-F4E6-4EAF-80BE-8909D4E7C547}" type="pres">
      <dgm:prSet presAssocID="{B9A2A6B1-BBDE-405A-99D2-8C2F0F1A5B45}" presName="compositeNode" presStyleCnt="0"/>
      <dgm:spPr/>
    </dgm:pt>
    <dgm:pt modelId="{CAFC317E-BB99-4E3F-B37C-4F29C83E77E4}" type="pres">
      <dgm:prSet presAssocID="{B9A2A6B1-BBDE-405A-99D2-8C2F0F1A5B4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969C3D7-5196-432E-9676-13A666565D6F}" type="pres">
      <dgm:prSet presAssocID="{B9A2A6B1-BBDE-405A-99D2-8C2F0F1A5B45}" presName="parSh" presStyleCnt="0"/>
      <dgm:spPr/>
    </dgm:pt>
    <dgm:pt modelId="{F6A5BAEF-1CB4-4559-9A8B-AFA04C5BB3B8}" type="pres">
      <dgm:prSet presAssocID="{B9A2A6B1-BBDE-405A-99D2-8C2F0F1A5B45}" presName="lineNode" presStyleLbl="alignAccFollowNode1" presStyleIdx="24" presStyleCnt="27"/>
      <dgm:spPr/>
    </dgm:pt>
    <dgm:pt modelId="{673A5BF8-09F0-4B73-8D29-4CE077821968}" type="pres">
      <dgm:prSet presAssocID="{B9A2A6B1-BBDE-405A-99D2-8C2F0F1A5B45}" presName="lineArrowNode" presStyleLbl="alignAccFollowNode1" presStyleIdx="25" presStyleCnt="27"/>
      <dgm:spPr/>
    </dgm:pt>
    <dgm:pt modelId="{E3C9080C-17C6-4DBF-A298-D64BCC7F4336}" type="pres">
      <dgm:prSet presAssocID="{76A20306-D9F9-4472-8F1A-E4FF3E3C6FC0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88B67E3D-F511-4303-A6BF-96E67876BEBD}" type="pres">
      <dgm:prSet presAssocID="{76A20306-D9F9-4472-8F1A-E4FF3E3C6FC0}" presName="spacerBetweenCircleAndCallout" presStyleCnt="0">
        <dgm:presLayoutVars/>
      </dgm:prSet>
      <dgm:spPr/>
    </dgm:pt>
    <dgm:pt modelId="{4E72C2A0-A03D-4F8B-90EA-9999B0AD1F33}" type="pres">
      <dgm:prSet presAssocID="{B9A2A6B1-BBDE-405A-99D2-8C2F0F1A5B45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07EA150B-9EC2-41E5-9691-7F4C44CF9D23}" type="presOf" srcId="{48450133-8721-4381-9307-9BCEFB07323B}" destId="{BF533156-23D2-4277-A2C3-0EE4A9B68F5C}" srcOrd="0" destOrd="0" presId="urn:microsoft.com/office/officeart/2016/7/layout/LinearArrowProcessNumbered"/>
    <dgm:cxn modelId="{8AA82C10-CC0B-43D4-A87E-1AF96D213513}" type="presOf" srcId="{07684DCE-5862-4537-A99C-347FB59F2429}" destId="{3FA0CBF9-1559-4F7A-AF4B-FFA7902AB38D}" srcOrd="0" destOrd="0" presId="urn:microsoft.com/office/officeart/2016/7/layout/LinearArrowProcessNumbered"/>
    <dgm:cxn modelId="{50211D32-A4ED-4288-B84D-FCB41448682B}" type="presOf" srcId="{B9A2A6B1-BBDE-405A-99D2-8C2F0F1A5B45}" destId="{4E72C2A0-A03D-4F8B-90EA-9999B0AD1F33}" srcOrd="0" destOrd="0" presId="urn:microsoft.com/office/officeart/2016/7/layout/LinearArrowProcessNumbered"/>
    <dgm:cxn modelId="{18A1DC36-ED99-4D32-AB13-F58855B3BDB2}" srcId="{71AE4C70-2792-4B43-A6FC-0B175B157B0D}" destId="{48450133-8721-4381-9307-9BCEFB07323B}" srcOrd="4" destOrd="0" parTransId="{8B79A0DF-9E75-4BB2-9BE7-D4CE00728BAE}" sibTransId="{525B002E-C3EA-4FA1-8BEF-E45C0641165A}"/>
    <dgm:cxn modelId="{07BD2A3A-7606-4319-B0FD-A1F3C55E552A}" type="presOf" srcId="{76A20306-D9F9-4472-8F1A-E4FF3E3C6FC0}" destId="{E3C9080C-17C6-4DBF-A298-D64BCC7F4336}" srcOrd="0" destOrd="0" presId="urn:microsoft.com/office/officeart/2016/7/layout/LinearArrowProcessNumbered"/>
    <dgm:cxn modelId="{71E87152-9640-4DBC-AC40-E59F6BEF9FD3}" type="presOf" srcId="{1EAF8A83-9565-44F2-8C38-E6405E8AD261}" destId="{DACDADC8-128F-4433-9091-DBA9A5BEF3D3}" srcOrd="0" destOrd="0" presId="urn:microsoft.com/office/officeart/2016/7/layout/LinearArrowProcessNumbered"/>
    <dgm:cxn modelId="{4C3D4A58-F0DB-42BC-ADA7-09F456BB30D0}" type="presOf" srcId="{829B9468-5D12-4FEE-A87F-178E561A613F}" destId="{1556F1C4-B5D1-45F7-96CE-812D9F52AEE2}" srcOrd="0" destOrd="0" presId="urn:microsoft.com/office/officeart/2016/7/layout/LinearArrowProcessNumbered"/>
    <dgm:cxn modelId="{84CC2D7A-6869-4300-AD44-4F449CDC2979}" type="presOf" srcId="{9241B190-B028-4D47-A4FC-266570C529F6}" destId="{0DF02918-4B86-4FE1-AE39-6CDF66A15950}" srcOrd="0" destOrd="0" presId="urn:microsoft.com/office/officeart/2016/7/layout/LinearArrowProcessNumbered"/>
    <dgm:cxn modelId="{24886F5A-A306-4DA0-AA80-BAA727BBAB15}" srcId="{71AE4C70-2792-4B43-A6FC-0B175B157B0D}" destId="{57431C0D-0232-469E-871E-9759858A0F80}" srcOrd="6" destOrd="0" parTransId="{4FC3328B-1005-4B66-9DC7-1B17D9587119}" sibTransId="{1EAF8A83-9565-44F2-8C38-E6405E8AD261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3D3F8884-4AB0-4A81-8C6A-08E80DF842CE}" srcId="{71AE4C70-2792-4B43-A6FC-0B175B157B0D}" destId="{B9A2A6B1-BBDE-405A-99D2-8C2F0F1A5B45}" srcOrd="8" destOrd="0" parTransId="{6CCCDF31-D7EC-4CE6-A2E1-0585C0BBD70B}" sibTransId="{76A20306-D9F9-4472-8F1A-E4FF3E3C6FC0}"/>
    <dgm:cxn modelId="{4D8F9686-5185-46D0-924C-E2459D1246E2}" type="presOf" srcId="{DE9C401E-7740-4CB6-9FAA-50ED26945C29}" destId="{7EBAED96-E11B-4073-8C3F-57770AA35C45}" srcOrd="0" destOrd="0" presId="urn:microsoft.com/office/officeart/2016/7/layout/LinearArrowProcessNumbered"/>
    <dgm:cxn modelId="{1D660987-6B09-4AC3-9908-236CA3DAF236}" type="presOf" srcId="{32F64D5C-3827-48BA-A64D-CDC13BC5EBC1}" destId="{2BA20B9F-59E9-4B50-AED0-9D52E874ECC9}" srcOrd="0" destOrd="0" presId="urn:microsoft.com/office/officeart/2016/7/layout/LinearArrowProcessNumbered"/>
    <dgm:cxn modelId="{BC1F138D-08C3-4B00-A86C-436760F83258}" srcId="{71AE4C70-2792-4B43-A6FC-0B175B157B0D}" destId="{DE9C401E-7740-4CB6-9FAA-50ED26945C29}" srcOrd="5" destOrd="0" parTransId="{DB1C399C-C9BE-44A6-8694-5230E69B7996}" sibTransId="{9241B190-B028-4D47-A4FC-266570C529F6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DF0B929C-2F43-4893-AB34-FF60B8464660}" srcId="{71AE4C70-2792-4B43-A6FC-0B175B157B0D}" destId="{32F64D5C-3827-48BA-A64D-CDC13BC5EBC1}" srcOrd="3" destOrd="0" parTransId="{1F1ADC3A-D1BF-4B12-B307-4A10EF8AA55E}" sibTransId="{416CBA02-C767-4BE3-8250-655D6362A8E5}"/>
    <dgm:cxn modelId="{68578FA6-CC85-486E-8ADE-8F03853BD254}" type="presOf" srcId="{57431C0D-0232-469E-871E-9759858A0F80}" destId="{CAF3F058-DD81-4F37-8EEA-BCF76555F1AA}" srcOrd="0" destOrd="0" presId="urn:microsoft.com/office/officeart/2016/7/layout/LinearArrowProcessNumbered"/>
    <dgm:cxn modelId="{B3894AA9-11DE-475D-8707-D5A83B7278F6}" type="presOf" srcId="{76D96523-1B2D-4646-8FB6-A4C6E18538C8}" destId="{51A1E00C-2A89-489C-822E-7C584C7A2859}" srcOrd="0" destOrd="0" presId="urn:microsoft.com/office/officeart/2016/7/layout/LinearArrowProcessNumbered"/>
    <dgm:cxn modelId="{3B08AAB0-93B0-4887-B046-C972C1D061A1}" srcId="{71AE4C70-2792-4B43-A6FC-0B175B157B0D}" destId="{07684DCE-5862-4537-A99C-347FB59F2429}" srcOrd="1" destOrd="0" parTransId="{04912161-27A3-4901-80F5-CB22125CF7B7}" sibTransId="{829B9468-5D12-4FEE-A87F-178E561A613F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E163FAB9-E32B-4DEE-9BD8-11D052987F07}" srcId="{71AE4C70-2792-4B43-A6FC-0B175B157B0D}" destId="{46E772FD-3D00-437D-9457-9CD9991D0851}" srcOrd="7" destOrd="0" parTransId="{9FCE3B5C-E9DF-4989-8463-1CA05B90EAF5}" sibTransId="{1C4412C9-7E07-4C93-BADA-E0B3A6845591}"/>
    <dgm:cxn modelId="{8C8992C0-0E55-441E-8A49-4888D714920C}" srcId="{71AE4C70-2792-4B43-A6FC-0B175B157B0D}" destId="{76D96523-1B2D-4646-8FB6-A4C6E18538C8}" srcOrd="2" destOrd="0" parTransId="{F221E649-480E-4899-AF50-AF192E61CF8A}" sibTransId="{086FD29B-E094-4D19-9685-9226E4EDCC2A}"/>
    <dgm:cxn modelId="{5C7313DB-C41F-418B-A56E-D012BF1CDAB3}" type="presOf" srcId="{525B002E-C3EA-4FA1-8BEF-E45C0641165A}" destId="{595A9193-F95B-4676-9540-B369D65758B3}" srcOrd="0" destOrd="0" presId="urn:microsoft.com/office/officeart/2016/7/layout/LinearArrowProcessNumbered"/>
    <dgm:cxn modelId="{128652DC-4301-4867-999C-85AC3F5900A8}" type="presOf" srcId="{086FD29B-E094-4D19-9685-9226E4EDCC2A}" destId="{DA7FEE66-92D0-4249-A9B1-7A561EFFD3FD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1FF3D1F0-1394-444B-80C7-981FB35DC198}" type="presOf" srcId="{416CBA02-C767-4BE3-8250-655D6362A8E5}" destId="{C9E570D3-19F2-466C-88E9-96B0ADC9C032}" srcOrd="0" destOrd="0" presId="urn:microsoft.com/office/officeart/2016/7/layout/LinearArrowProcessNumbered"/>
    <dgm:cxn modelId="{E2F1A6F2-AA51-444B-8596-E1D0296EAE0D}" type="presOf" srcId="{1C4412C9-7E07-4C93-BADA-E0B3A6845591}" destId="{B0C7693A-95DA-4DC8-994A-301FAD6C8E52}" srcOrd="0" destOrd="0" presId="urn:microsoft.com/office/officeart/2016/7/layout/LinearArrowProcessNumbered"/>
    <dgm:cxn modelId="{41D8C9F5-A1AF-4675-8214-5ED0FB9F6A73}" type="presOf" srcId="{46E772FD-3D00-437D-9457-9CD9991D0851}" destId="{8BE45B4B-AD55-4873-9D7C-2882045AC7E1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D419BB8F-84E5-4CE6-8484-D750948D6B52}" type="presParOf" srcId="{D6F5401D-E35F-4E3D-8975-633B234130B2}" destId="{F1C3CF4F-94AD-44A7-AEFB-D1BB1AF5F41E}" srcOrd="2" destOrd="0" presId="urn:microsoft.com/office/officeart/2016/7/layout/LinearArrowProcessNumbered"/>
    <dgm:cxn modelId="{1D1A8A97-AD70-486B-992F-1733D54B009B}" type="presParOf" srcId="{F1C3CF4F-94AD-44A7-AEFB-D1BB1AF5F41E}" destId="{FCD76971-4C35-4DAE-8C80-50CB23AC1695}" srcOrd="0" destOrd="0" presId="urn:microsoft.com/office/officeart/2016/7/layout/LinearArrowProcessNumbered"/>
    <dgm:cxn modelId="{C402013D-35A3-4D9D-B54D-BD0D12B4B20F}" type="presParOf" srcId="{F1C3CF4F-94AD-44A7-AEFB-D1BB1AF5F41E}" destId="{1D7A43BB-EF9E-4A18-A013-A9B86D2CD496}" srcOrd="1" destOrd="0" presId="urn:microsoft.com/office/officeart/2016/7/layout/LinearArrowProcessNumbered"/>
    <dgm:cxn modelId="{DBE512CA-C9DC-4066-8727-63B039DE465C}" type="presParOf" srcId="{1D7A43BB-EF9E-4A18-A013-A9B86D2CD496}" destId="{4400928C-6EA7-4D03-AC66-79421A95FC01}" srcOrd="0" destOrd="0" presId="urn:microsoft.com/office/officeart/2016/7/layout/LinearArrowProcessNumbered"/>
    <dgm:cxn modelId="{C9775FA5-3EE4-4117-B1E5-96D8164F1B97}" type="presParOf" srcId="{1D7A43BB-EF9E-4A18-A013-A9B86D2CD496}" destId="{E29AE3EA-58AE-4412-8207-51D6ECE0D830}" srcOrd="1" destOrd="0" presId="urn:microsoft.com/office/officeart/2016/7/layout/LinearArrowProcessNumbered"/>
    <dgm:cxn modelId="{623600BB-6841-4B9D-AB29-8BD8B71F5A8B}" type="presParOf" srcId="{1D7A43BB-EF9E-4A18-A013-A9B86D2CD496}" destId="{1556F1C4-B5D1-45F7-96CE-812D9F52AEE2}" srcOrd="2" destOrd="0" presId="urn:microsoft.com/office/officeart/2016/7/layout/LinearArrowProcessNumbered"/>
    <dgm:cxn modelId="{BCC9D5F4-43CB-4D79-913F-443F98227736}" type="presParOf" srcId="{1D7A43BB-EF9E-4A18-A013-A9B86D2CD496}" destId="{4EE6C874-AA1D-4C81-8703-46C9439D064B}" srcOrd="3" destOrd="0" presId="urn:microsoft.com/office/officeart/2016/7/layout/LinearArrowProcessNumbered"/>
    <dgm:cxn modelId="{7EA2268E-609E-47DC-945A-51879D94DE3F}" type="presParOf" srcId="{F1C3CF4F-94AD-44A7-AEFB-D1BB1AF5F41E}" destId="{3FA0CBF9-1559-4F7A-AF4B-FFA7902AB38D}" srcOrd="2" destOrd="0" presId="urn:microsoft.com/office/officeart/2016/7/layout/LinearArrowProcessNumbered"/>
    <dgm:cxn modelId="{90243D55-7B10-4270-B724-36D237F9FE17}" type="presParOf" srcId="{D6F5401D-E35F-4E3D-8975-633B234130B2}" destId="{8A7DA24C-C16B-44AD-B434-202BCDC4E592}" srcOrd="3" destOrd="0" presId="urn:microsoft.com/office/officeart/2016/7/layout/LinearArrowProcessNumbered"/>
    <dgm:cxn modelId="{79595DAB-89CF-4C5F-9EF4-FBDB68A3F285}" type="presParOf" srcId="{D6F5401D-E35F-4E3D-8975-633B234130B2}" destId="{C681F98F-10E6-426E-87AE-1D1600030871}" srcOrd="4" destOrd="0" presId="urn:microsoft.com/office/officeart/2016/7/layout/LinearArrowProcessNumbered"/>
    <dgm:cxn modelId="{D12C649C-F61B-4C06-86D5-AFF8864EFEC7}" type="presParOf" srcId="{C681F98F-10E6-426E-87AE-1D1600030871}" destId="{8DD1DD92-D7EE-4E7E-851C-97398DEA975E}" srcOrd="0" destOrd="0" presId="urn:microsoft.com/office/officeart/2016/7/layout/LinearArrowProcessNumbered"/>
    <dgm:cxn modelId="{19DC1985-54FD-4D04-97C9-8A982F36587E}" type="presParOf" srcId="{C681F98F-10E6-426E-87AE-1D1600030871}" destId="{21C60681-ED44-4024-8A65-B4DD68D713E9}" srcOrd="1" destOrd="0" presId="urn:microsoft.com/office/officeart/2016/7/layout/LinearArrowProcessNumbered"/>
    <dgm:cxn modelId="{68B6A9DE-BED2-4516-8ACC-DF3B2B78FFB0}" type="presParOf" srcId="{21C60681-ED44-4024-8A65-B4DD68D713E9}" destId="{9EE1BBB9-C363-4468-88E6-1684944F264B}" srcOrd="0" destOrd="0" presId="urn:microsoft.com/office/officeart/2016/7/layout/LinearArrowProcessNumbered"/>
    <dgm:cxn modelId="{CD468B7E-AF49-4A9E-8B98-9D8ACA3D0319}" type="presParOf" srcId="{21C60681-ED44-4024-8A65-B4DD68D713E9}" destId="{D19C243C-84AB-420C-8B96-89A41829F601}" srcOrd="1" destOrd="0" presId="urn:microsoft.com/office/officeart/2016/7/layout/LinearArrowProcessNumbered"/>
    <dgm:cxn modelId="{FF261EAC-140D-4529-B6DF-C58A73EB60B5}" type="presParOf" srcId="{21C60681-ED44-4024-8A65-B4DD68D713E9}" destId="{DA7FEE66-92D0-4249-A9B1-7A561EFFD3FD}" srcOrd="2" destOrd="0" presId="urn:microsoft.com/office/officeart/2016/7/layout/LinearArrowProcessNumbered"/>
    <dgm:cxn modelId="{22DF24AD-CC19-4B79-8612-F9348A5A6549}" type="presParOf" srcId="{21C60681-ED44-4024-8A65-B4DD68D713E9}" destId="{F5976099-2CEC-4887-931D-7FC00A78FF16}" srcOrd="3" destOrd="0" presId="urn:microsoft.com/office/officeart/2016/7/layout/LinearArrowProcessNumbered"/>
    <dgm:cxn modelId="{F860048B-4DA5-4F8B-9848-0EDD4BAF42BE}" type="presParOf" srcId="{C681F98F-10E6-426E-87AE-1D1600030871}" destId="{51A1E00C-2A89-489C-822E-7C584C7A2859}" srcOrd="2" destOrd="0" presId="urn:microsoft.com/office/officeart/2016/7/layout/LinearArrowProcessNumbered"/>
    <dgm:cxn modelId="{98B1F786-5267-4616-A785-5A8770A572E3}" type="presParOf" srcId="{D6F5401D-E35F-4E3D-8975-633B234130B2}" destId="{C3B1502F-2D32-40CB-ACF3-3222BDE28168}" srcOrd="5" destOrd="0" presId="urn:microsoft.com/office/officeart/2016/7/layout/LinearArrowProcessNumbered"/>
    <dgm:cxn modelId="{D133BEDF-8D21-4A50-AC6E-1836DDBF6267}" type="presParOf" srcId="{D6F5401D-E35F-4E3D-8975-633B234130B2}" destId="{240B0A95-5193-469F-8999-21A5010855E6}" srcOrd="6" destOrd="0" presId="urn:microsoft.com/office/officeart/2016/7/layout/LinearArrowProcessNumbered"/>
    <dgm:cxn modelId="{D5B82614-8693-4248-B142-ABB8B0F1A73C}" type="presParOf" srcId="{240B0A95-5193-469F-8999-21A5010855E6}" destId="{795EB933-BA28-4CDC-85C5-3BBE0E7E5488}" srcOrd="0" destOrd="0" presId="urn:microsoft.com/office/officeart/2016/7/layout/LinearArrowProcessNumbered"/>
    <dgm:cxn modelId="{2EFE5CC8-17C0-4D3B-9E02-81C7C63732C4}" type="presParOf" srcId="{240B0A95-5193-469F-8999-21A5010855E6}" destId="{36B8767D-055E-4AFA-9F87-B1BE8C778BF7}" srcOrd="1" destOrd="0" presId="urn:microsoft.com/office/officeart/2016/7/layout/LinearArrowProcessNumbered"/>
    <dgm:cxn modelId="{198C6411-346B-4507-98BF-45DBAA994583}" type="presParOf" srcId="{36B8767D-055E-4AFA-9F87-B1BE8C778BF7}" destId="{C256BC19-B30B-4654-B4F4-0E7FCC9D3261}" srcOrd="0" destOrd="0" presId="urn:microsoft.com/office/officeart/2016/7/layout/LinearArrowProcessNumbered"/>
    <dgm:cxn modelId="{F68E3AC7-9128-4280-9C8F-BBB23CD38C1C}" type="presParOf" srcId="{36B8767D-055E-4AFA-9F87-B1BE8C778BF7}" destId="{60F287E2-6C34-4677-B7EB-2FA3338611E4}" srcOrd="1" destOrd="0" presId="urn:microsoft.com/office/officeart/2016/7/layout/LinearArrowProcessNumbered"/>
    <dgm:cxn modelId="{81EEDBE8-8611-4C87-9789-F007E5326A35}" type="presParOf" srcId="{36B8767D-055E-4AFA-9F87-B1BE8C778BF7}" destId="{C9E570D3-19F2-466C-88E9-96B0ADC9C032}" srcOrd="2" destOrd="0" presId="urn:microsoft.com/office/officeart/2016/7/layout/LinearArrowProcessNumbered"/>
    <dgm:cxn modelId="{51D7E9C8-84E9-4579-A489-D058A1CBDE47}" type="presParOf" srcId="{36B8767D-055E-4AFA-9F87-B1BE8C778BF7}" destId="{A656358A-8A7E-4B91-B282-AF2905A13F4A}" srcOrd="3" destOrd="0" presId="urn:microsoft.com/office/officeart/2016/7/layout/LinearArrowProcessNumbered"/>
    <dgm:cxn modelId="{F3A91F4B-5E30-46B4-BA8E-85294A3AAF56}" type="presParOf" srcId="{240B0A95-5193-469F-8999-21A5010855E6}" destId="{2BA20B9F-59E9-4B50-AED0-9D52E874ECC9}" srcOrd="2" destOrd="0" presId="urn:microsoft.com/office/officeart/2016/7/layout/LinearArrowProcessNumbered"/>
    <dgm:cxn modelId="{7C5A939C-34DB-45B3-B4EB-E5FBD2FAC5A3}" type="presParOf" srcId="{D6F5401D-E35F-4E3D-8975-633B234130B2}" destId="{6C38E5C2-9C7A-4100-8311-FC4EBF047E7D}" srcOrd="7" destOrd="0" presId="urn:microsoft.com/office/officeart/2016/7/layout/LinearArrowProcessNumbered"/>
    <dgm:cxn modelId="{B82E8AF0-7CB6-46FC-8971-778DDC1617DA}" type="presParOf" srcId="{D6F5401D-E35F-4E3D-8975-633B234130B2}" destId="{DF85735F-3C2C-4DF5-9AA2-3106CE070016}" srcOrd="8" destOrd="0" presId="urn:microsoft.com/office/officeart/2016/7/layout/LinearArrowProcessNumbered"/>
    <dgm:cxn modelId="{C894A309-3D4F-49BF-B33A-DBB18D63EEDD}" type="presParOf" srcId="{DF85735F-3C2C-4DF5-9AA2-3106CE070016}" destId="{B110A2CE-9086-4220-AD61-D545018AA000}" srcOrd="0" destOrd="0" presId="urn:microsoft.com/office/officeart/2016/7/layout/LinearArrowProcessNumbered"/>
    <dgm:cxn modelId="{2847D21D-7E4F-426A-8696-E5D1FF0D73BC}" type="presParOf" srcId="{DF85735F-3C2C-4DF5-9AA2-3106CE070016}" destId="{ED4A296B-F889-402C-9CC3-7D6B268F7435}" srcOrd="1" destOrd="0" presId="urn:microsoft.com/office/officeart/2016/7/layout/LinearArrowProcessNumbered"/>
    <dgm:cxn modelId="{F000CAAF-95C2-466A-97CC-2083CCC40A28}" type="presParOf" srcId="{ED4A296B-F889-402C-9CC3-7D6B268F7435}" destId="{53D9C064-A649-43DC-A2A8-7068D8528381}" srcOrd="0" destOrd="0" presId="urn:microsoft.com/office/officeart/2016/7/layout/LinearArrowProcessNumbered"/>
    <dgm:cxn modelId="{83343A92-9822-41B4-8943-66644B917B57}" type="presParOf" srcId="{ED4A296B-F889-402C-9CC3-7D6B268F7435}" destId="{F3312EB2-8950-4D51-9910-A0459CA6BC22}" srcOrd="1" destOrd="0" presId="urn:microsoft.com/office/officeart/2016/7/layout/LinearArrowProcessNumbered"/>
    <dgm:cxn modelId="{350CF00C-3888-4B4C-9B24-AC2E0C324A99}" type="presParOf" srcId="{ED4A296B-F889-402C-9CC3-7D6B268F7435}" destId="{595A9193-F95B-4676-9540-B369D65758B3}" srcOrd="2" destOrd="0" presId="urn:microsoft.com/office/officeart/2016/7/layout/LinearArrowProcessNumbered"/>
    <dgm:cxn modelId="{F2E19778-A729-4DE6-8015-7435E8914605}" type="presParOf" srcId="{ED4A296B-F889-402C-9CC3-7D6B268F7435}" destId="{A5728B2C-3EC2-47AC-8E88-26B25BB86BBE}" srcOrd="3" destOrd="0" presId="urn:microsoft.com/office/officeart/2016/7/layout/LinearArrowProcessNumbered"/>
    <dgm:cxn modelId="{33569427-359F-4A57-9D71-CB4A5FA0FC94}" type="presParOf" srcId="{DF85735F-3C2C-4DF5-9AA2-3106CE070016}" destId="{BF533156-23D2-4277-A2C3-0EE4A9B68F5C}" srcOrd="2" destOrd="0" presId="urn:microsoft.com/office/officeart/2016/7/layout/LinearArrowProcessNumbered"/>
    <dgm:cxn modelId="{9B3AEB91-0818-4626-9828-CEF72A77BAC7}" type="presParOf" srcId="{D6F5401D-E35F-4E3D-8975-633B234130B2}" destId="{9899B106-E1A1-4DAF-9A23-563E2C2CF917}" srcOrd="9" destOrd="0" presId="urn:microsoft.com/office/officeart/2016/7/layout/LinearArrowProcessNumbered"/>
    <dgm:cxn modelId="{C6076169-7D24-436A-8385-046040F4D1C3}" type="presParOf" srcId="{D6F5401D-E35F-4E3D-8975-633B234130B2}" destId="{DD5361EB-A27C-46B1-9491-33AC0015A148}" srcOrd="10" destOrd="0" presId="urn:microsoft.com/office/officeart/2016/7/layout/LinearArrowProcessNumbered"/>
    <dgm:cxn modelId="{7741A280-B013-4C17-A345-A6129AD852EC}" type="presParOf" srcId="{DD5361EB-A27C-46B1-9491-33AC0015A148}" destId="{4BA33F2B-C803-4C18-ADC2-2392C4E94E91}" srcOrd="0" destOrd="0" presId="urn:microsoft.com/office/officeart/2016/7/layout/LinearArrowProcessNumbered"/>
    <dgm:cxn modelId="{9E8D7459-5E57-474B-A69C-83294F2F13A9}" type="presParOf" srcId="{DD5361EB-A27C-46B1-9491-33AC0015A148}" destId="{0A8675BA-F038-405C-8D0E-05F37D405FF3}" srcOrd="1" destOrd="0" presId="urn:microsoft.com/office/officeart/2016/7/layout/LinearArrowProcessNumbered"/>
    <dgm:cxn modelId="{05DB303E-F022-47C3-A9D6-3499F1E0E919}" type="presParOf" srcId="{0A8675BA-F038-405C-8D0E-05F37D405FF3}" destId="{E48B5960-A841-4AD9-8134-ED8E9D49B46F}" srcOrd="0" destOrd="0" presId="urn:microsoft.com/office/officeart/2016/7/layout/LinearArrowProcessNumbered"/>
    <dgm:cxn modelId="{7815C4CC-4835-4925-ADF4-BA02B3EC72CE}" type="presParOf" srcId="{0A8675BA-F038-405C-8D0E-05F37D405FF3}" destId="{F5C3A52C-A4B1-40C6-8711-4402EF30C5B3}" srcOrd="1" destOrd="0" presId="urn:microsoft.com/office/officeart/2016/7/layout/LinearArrowProcessNumbered"/>
    <dgm:cxn modelId="{D9579FA9-0061-402F-90A5-CC55365B6414}" type="presParOf" srcId="{0A8675BA-F038-405C-8D0E-05F37D405FF3}" destId="{0DF02918-4B86-4FE1-AE39-6CDF66A15950}" srcOrd="2" destOrd="0" presId="urn:microsoft.com/office/officeart/2016/7/layout/LinearArrowProcessNumbered"/>
    <dgm:cxn modelId="{E13287B1-77BF-4AEC-A4C5-18B6AE87DD26}" type="presParOf" srcId="{0A8675BA-F038-405C-8D0E-05F37D405FF3}" destId="{52DA6BA0-114B-4F01-8BFD-851846FB5170}" srcOrd="3" destOrd="0" presId="urn:microsoft.com/office/officeart/2016/7/layout/LinearArrowProcessNumbered"/>
    <dgm:cxn modelId="{0F6314C1-8C6F-4DB6-A2E1-3E114EEC31DD}" type="presParOf" srcId="{DD5361EB-A27C-46B1-9491-33AC0015A148}" destId="{7EBAED96-E11B-4073-8C3F-57770AA35C45}" srcOrd="2" destOrd="0" presId="urn:microsoft.com/office/officeart/2016/7/layout/LinearArrowProcessNumbered"/>
    <dgm:cxn modelId="{0B7C4B41-1EE9-468A-B404-71F349408152}" type="presParOf" srcId="{D6F5401D-E35F-4E3D-8975-633B234130B2}" destId="{9A201C66-90B9-4996-993E-E5BBCAB0006E}" srcOrd="11" destOrd="0" presId="urn:microsoft.com/office/officeart/2016/7/layout/LinearArrowProcessNumbered"/>
    <dgm:cxn modelId="{A917A9F7-793C-4288-8B07-3CEF7F1693D5}" type="presParOf" srcId="{D6F5401D-E35F-4E3D-8975-633B234130B2}" destId="{17A349AB-B1B5-4D9B-9736-BB1E4B61014B}" srcOrd="12" destOrd="0" presId="urn:microsoft.com/office/officeart/2016/7/layout/LinearArrowProcessNumbered"/>
    <dgm:cxn modelId="{82591D3F-990B-4F8F-9CEC-2CBEB0541493}" type="presParOf" srcId="{17A349AB-B1B5-4D9B-9736-BB1E4B61014B}" destId="{8A91FECE-E252-4E91-A8C9-F93C0CD3833D}" srcOrd="0" destOrd="0" presId="urn:microsoft.com/office/officeart/2016/7/layout/LinearArrowProcessNumbered"/>
    <dgm:cxn modelId="{9FA70699-8FB8-46B2-9079-BF757AF63EB9}" type="presParOf" srcId="{17A349AB-B1B5-4D9B-9736-BB1E4B61014B}" destId="{606DDB28-43D6-4D78-A99B-1D281AC2C9BB}" srcOrd="1" destOrd="0" presId="urn:microsoft.com/office/officeart/2016/7/layout/LinearArrowProcessNumbered"/>
    <dgm:cxn modelId="{C4CF77FF-EE35-4930-A088-C108A8FF6C45}" type="presParOf" srcId="{606DDB28-43D6-4D78-A99B-1D281AC2C9BB}" destId="{637A0F01-87E6-4760-BA55-CEA3E6B8F3DB}" srcOrd="0" destOrd="0" presId="urn:microsoft.com/office/officeart/2016/7/layout/LinearArrowProcessNumbered"/>
    <dgm:cxn modelId="{32700F43-8AA1-42BA-BD43-C54DB8B4BB3A}" type="presParOf" srcId="{606DDB28-43D6-4D78-A99B-1D281AC2C9BB}" destId="{CCDD1A2E-3EAF-41AC-A2CD-7B111AFFB819}" srcOrd="1" destOrd="0" presId="urn:microsoft.com/office/officeart/2016/7/layout/LinearArrowProcessNumbered"/>
    <dgm:cxn modelId="{B3C265BB-9033-4226-96A0-39DE9DEE93E9}" type="presParOf" srcId="{606DDB28-43D6-4D78-A99B-1D281AC2C9BB}" destId="{DACDADC8-128F-4433-9091-DBA9A5BEF3D3}" srcOrd="2" destOrd="0" presId="urn:microsoft.com/office/officeart/2016/7/layout/LinearArrowProcessNumbered"/>
    <dgm:cxn modelId="{C761542F-C3BB-48B5-A445-84C93C91B12B}" type="presParOf" srcId="{606DDB28-43D6-4D78-A99B-1D281AC2C9BB}" destId="{6B1CE78B-C70B-458F-A4F9-7998275AA92B}" srcOrd="3" destOrd="0" presId="urn:microsoft.com/office/officeart/2016/7/layout/LinearArrowProcessNumbered"/>
    <dgm:cxn modelId="{03C4207A-79BB-4AEF-AC2F-806852E3A52D}" type="presParOf" srcId="{17A349AB-B1B5-4D9B-9736-BB1E4B61014B}" destId="{CAF3F058-DD81-4F37-8EEA-BCF76555F1AA}" srcOrd="2" destOrd="0" presId="urn:microsoft.com/office/officeart/2016/7/layout/LinearArrowProcessNumbered"/>
    <dgm:cxn modelId="{D02B8587-B669-47FB-AD3F-B613403B02C2}" type="presParOf" srcId="{D6F5401D-E35F-4E3D-8975-633B234130B2}" destId="{50687C5F-3A79-4DF6-AD84-C57EEB70AFD3}" srcOrd="13" destOrd="0" presId="urn:microsoft.com/office/officeart/2016/7/layout/LinearArrowProcessNumbered"/>
    <dgm:cxn modelId="{6DED08A5-D5BB-44B6-9E5B-0E200FD6BE63}" type="presParOf" srcId="{D6F5401D-E35F-4E3D-8975-633B234130B2}" destId="{E1BC582B-5811-4799-AD53-93CEF837690C}" srcOrd="14" destOrd="0" presId="urn:microsoft.com/office/officeart/2016/7/layout/LinearArrowProcessNumbered"/>
    <dgm:cxn modelId="{82C47A58-59ED-4047-9C59-5F76D1831FBD}" type="presParOf" srcId="{E1BC582B-5811-4799-AD53-93CEF837690C}" destId="{E2CD4406-5E36-40E2-A549-DA0EE14CC94D}" srcOrd="0" destOrd="0" presId="urn:microsoft.com/office/officeart/2016/7/layout/LinearArrowProcessNumbered"/>
    <dgm:cxn modelId="{001C5A5E-15C8-4FA6-A164-338D68DB1FFC}" type="presParOf" srcId="{E1BC582B-5811-4799-AD53-93CEF837690C}" destId="{EE80A1D9-1F58-42FE-A5DC-09B588C62CB3}" srcOrd="1" destOrd="0" presId="urn:microsoft.com/office/officeart/2016/7/layout/LinearArrowProcessNumbered"/>
    <dgm:cxn modelId="{728A1F1B-4EB4-4A36-8127-24DDCF7C83DA}" type="presParOf" srcId="{EE80A1D9-1F58-42FE-A5DC-09B588C62CB3}" destId="{47CEAFCC-6BD7-4274-857E-8518A61F0CFB}" srcOrd="0" destOrd="0" presId="urn:microsoft.com/office/officeart/2016/7/layout/LinearArrowProcessNumbered"/>
    <dgm:cxn modelId="{6F29758A-ED16-46E6-B6AD-827753992EA3}" type="presParOf" srcId="{EE80A1D9-1F58-42FE-A5DC-09B588C62CB3}" destId="{A95F4F39-C8A4-41AA-9390-27FA522AC64C}" srcOrd="1" destOrd="0" presId="urn:microsoft.com/office/officeart/2016/7/layout/LinearArrowProcessNumbered"/>
    <dgm:cxn modelId="{13F4497E-057A-4786-8BFE-94698AB073D1}" type="presParOf" srcId="{EE80A1D9-1F58-42FE-A5DC-09B588C62CB3}" destId="{B0C7693A-95DA-4DC8-994A-301FAD6C8E52}" srcOrd="2" destOrd="0" presId="urn:microsoft.com/office/officeart/2016/7/layout/LinearArrowProcessNumbered"/>
    <dgm:cxn modelId="{9309184C-BABA-44C6-8C8F-02663696910F}" type="presParOf" srcId="{EE80A1D9-1F58-42FE-A5DC-09B588C62CB3}" destId="{846B48B4-61FC-4E41-9F4C-85FB1D615CE0}" srcOrd="3" destOrd="0" presId="urn:microsoft.com/office/officeart/2016/7/layout/LinearArrowProcessNumbered"/>
    <dgm:cxn modelId="{69ADADE4-3EFA-4DC4-9DE9-8B9707F433BC}" type="presParOf" srcId="{E1BC582B-5811-4799-AD53-93CEF837690C}" destId="{8BE45B4B-AD55-4873-9D7C-2882045AC7E1}" srcOrd="2" destOrd="0" presId="urn:microsoft.com/office/officeart/2016/7/layout/LinearArrowProcessNumbered"/>
    <dgm:cxn modelId="{50429EB0-BD8A-484D-9DA5-ACBF40355C73}" type="presParOf" srcId="{D6F5401D-E35F-4E3D-8975-633B234130B2}" destId="{D9F214FD-749B-40F7-9C0F-D3C1B4D92610}" srcOrd="15" destOrd="0" presId="urn:microsoft.com/office/officeart/2016/7/layout/LinearArrowProcessNumbered"/>
    <dgm:cxn modelId="{18AEB963-841C-4354-AB6E-AB616DF03348}" type="presParOf" srcId="{D6F5401D-E35F-4E3D-8975-633B234130B2}" destId="{DB187DB9-F4E6-4EAF-80BE-8909D4E7C547}" srcOrd="16" destOrd="0" presId="urn:microsoft.com/office/officeart/2016/7/layout/LinearArrowProcessNumbered"/>
    <dgm:cxn modelId="{5D4BD5F8-2DF9-44A9-9772-4B744E8ABBD4}" type="presParOf" srcId="{DB187DB9-F4E6-4EAF-80BE-8909D4E7C547}" destId="{CAFC317E-BB99-4E3F-B37C-4F29C83E77E4}" srcOrd="0" destOrd="0" presId="urn:microsoft.com/office/officeart/2016/7/layout/LinearArrowProcessNumbered"/>
    <dgm:cxn modelId="{A48CD4C1-9D3D-48BD-B52A-B9F3FAC88A04}" type="presParOf" srcId="{DB187DB9-F4E6-4EAF-80BE-8909D4E7C547}" destId="{9969C3D7-5196-432E-9676-13A666565D6F}" srcOrd="1" destOrd="0" presId="urn:microsoft.com/office/officeart/2016/7/layout/LinearArrowProcessNumbered"/>
    <dgm:cxn modelId="{14762FD1-7526-436F-BEB9-DB4E92C245B8}" type="presParOf" srcId="{9969C3D7-5196-432E-9676-13A666565D6F}" destId="{F6A5BAEF-1CB4-4559-9A8B-AFA04C5BB3B8}" srcOrd="0" destOrd="0" presId="urn:microsoft.com/office/officeart/2016/7/layout/LinearArrowProcessNumbered"/>
    <dgm:cxn modelId="{6955CF02-FDF1-4FCE-BFA9-B5211D6B00D5}" type="presParOf" srcId="{9969C3D7-5196-432E-9676-13A666565D6F}" destId="{673A5BF8-09F0-4B73-8D29-4CE077821968}" srcOrd="1" destOrd="0" presId="urn:microsoft.com/office/officeart/2016/7/layout/LinearArrowProcessNumbered"/>
    <dgm:cxn modelId="{DD044450-B3F9-44F9-A288-A467AD21235E}" type="presParOf" srcId="{9969C3D7-5196-432E-9676-13A666565D6F}" destId="{E3C9080C-17C6-4DBF-A298-D64BCC7F4336}" srcOrd="2" destOrd="0" presId="urn:microsoft.com/office/officeart/2016/7/layout/LinearArrowProcessNumbered"/>
    <dgm:cxn modelId="{062C0647-130F-4B1E-BB09-6CF68F5D9EEE}" type="presParOf" srcId="{9969C3D7-5196-432E-9676-13A666565D6F}" destId="{88B67E3D-F511-4303-A6BF-96E67876BEBD}" srcOrd="3" destOrd="0" presId="urn:microsoft.com/office/officeart/2016/7/layout/LinearArrowProcessNumbered"/>
    <dgm:cxn modelId="{8ACFF5DF-871C-496E-BDA2-C37E9B51D6FB}" type="presParOf" srcId="{DB187DB9-F4E6-4EAF-80BE-8909D4E7C547}" destId="{4E72C2A0-A03D-4F8B-90EA-9999B0AD1F33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07684DCE-5862-4537-A99C-347FB59F24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04912161-27A3-4901-80F5-CB22125CF7B7}" type="parTrans" cxnId="{3B08AAB0-93B0-4887-B046-C972C1D061A1}">
      <dgm:prSet/>
      <dgm:spPr/>
      <dgm:t>
        <a:bodyPr/>
        <a:lstStyle/>
        <a:p>
          <a:endParaRPr lang="de-AT"/>
        </a:p>
      </dgm:t>
    </dgm:pt>
    <dgm:pt modelId="{829B9468-5D12-4FEE-A87F-178E561A613F}" type="sibTrans" cxnId="{3B08AAB0-93B0-4887-B046-C972C1D061A1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76D96523-1B2D-4646-8FB6-A4C6E18538C8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F221E649-480E-4899-AF50-AF192E61CF8A}" type="parTrans" cxnId="{8C8992C0-0E55-441E-8A49-4888D714920C}">
      <dgm:prSet/>
      <dgm:spPr/>
      <dgm:t>
        <a:bodyPr/>
        <a:lstStyle/>
        <a:p>
          <a:endParaRPr lang="de-AT"/>
        </a:p>
      </dgm:t>
    </dgm:pt>
    <dgm:pt modelId="{086FD29B-E094-4D19-9685-9226E4EDCC2A}" type="sibTrans" cxnId="{8C8992C0-0E55-441E-8A49-4888D714920C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2F64D5C-3827-48BA-A64D-CDC13BC5EBC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1F1ADC3A-D1BF-4B12-B307-4A10EF8AA55E}" type="parTrans" cxnId="{DF0B929C-2F43-4893-AB34-FF60B8464660}">
      <dgm:prSet/>
      <dgm:spPr/>
      <dgm:t>
        <a:bodyPr/>
        <a:lstStyle/>
        <a:p>
          <a:endParaRPr lang="de-AT"/>
        </a:p>
      </dgm:t>
    </dgm:pt>
    <dgm:pt modelId="{416CBA02-C767-4BE3-8250-655D6362A8E5}" type="sibTrans" cxnId="{DF0B929C-2F43-4893-AB34-FF60B8464660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48450133-8721-4381-9307-9BCEFB07323B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8B79A0DF-9E75-4BB2-9BE7-D4CE00728BAE}" type="parTrans" cxnId="{18A1DC36-ED99-4D32-AB13-F58855B3BDB2}">
      <dgm:prSet/>
      <dgm:spPr/>
      <dgm:t>
        <a:bodyPr/>
        <a:lstStyle/>
        <a:p>
          <a:endParaRPr lang="de-AT"/>
        </a:p>
      </dgm:t>
    </dgm:pt>
    <dgm:pt modelId="{525B002E-C3EA-4FA1-8BEF-E45C0641165A}" type="sibTrans" cxnId="{18A1DC36-ED99-4D32-AB13-F58855B3BDB2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DE9C401E-7740-4CB6-9FAA-50ED26945C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DB1C399C-C9BE-44A6-8694-5230E69B7996}" type="parTrans" cxnId="{BC1F138D-08C3-4B00-A86C-436760F83258}">
      <dgm:prSet/>
      <dgm:spPr/>
      <dgm:t>
        <a:bodyPr/>
        <a:lstStyle/>
        <a:p>
          <a:endParaRPr lang="de-AT"/>
        </a:p>
      </dgm:t>
    </dgm:pt>
    <dgm:pt modelId="{9241B190-B028-4D47-A4FC-266570C529F6}" type="sibTrans" cxnId="{BC1F138D-08C3-4B00-A86C-436760F83258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57431C0D-0232-469E-871E-9759858A0F80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4FC3328B-1005-4B66-9DC7-1B17D9587119}" type="parTrans" cxnId="{24886F5A-A306-4DA0-AA80-BAA727BBAB15}">
      <dgm:prSet/>
      <dgm:spPr/>
      <dgm:t>
        <a:bodyPr/>
        <a:lstStyle/>
        <a:p>
          <a:endParaRPr lang="de-AT"/>
        </a:p>
      </dgm:t>
    </dgm:pt>
    <dgm:pt modelId="{1EAF8A83-9565-44F2-8C38-E6405E8AD261}" type="sibTrans" cxnId="{24886F5A-A306-4DA0-AA80-BAA727BBAB15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46E772FD-3D00-437D-9457-9CD9991D085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9FCE3B5C-E9DF-4989-8463-1CA05B90EAF5}" type="parTrans" cxnId="{E163FAB9-E32B-4DEE-9BD8-11D052987F07}">
      <dgm:prSet/>
      <dgm:spPr/>
      <dgm:t>
        <a:bodyPr/>
        <a:lstStyle/>
        <a:p>
          <a:endParaRPr lang="de-AT"/>
        </a:p>
      </dgm:t>
    </dgm:pt>
    <dgm:pt modelId="{1C4412C9-7E07-4C93-BADA-E0B3A6845591}" type="sibTrans" cxnId="{E163FAB9-E32B-4DEE-9BD8-11D052987F07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B9A2A6B1-BBDE-405A-99D2-8C2F0F1A5B45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6CCCDF31-D7EC-4CE6-A2E1-0585C0BBD70B}" type="parTrans" cxnId="{3D3F8884-4AB0-4A81-8C6A-08E80DF842CE}">
      <dgm:prSet/>
      <dgm:spPr/>
      <dgm:t>
        <a:bodyPr/>
        <a:lstStyle/>
        <a:p>
          <a:endParaRPr lang="de-AT"/>
        </a:p>
      </dgm:t>
    </dgm:pt>
    <dgm:pt modelId="{76A20306-D9F9-4472-8F1A-E4FF3E3C6FC0}" type="sibTrans" cxnId="{3D3F8884-4AB0-4A81-8C6A-08E80DF842CE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F1C3CF4F-94AD-44A7-AEFB-D1BB1AF5F41E}" type="pres">
      <dgm:prSet presAssocID="{07684DCE-5862-4537-A99C-347FB59F2429}" presName="compositeNode" presStyleCnt="0"/>
      <dgm:spPr/>
    </dgm:pt>
    <dgm:pt modelId="{FCD76971-4C35-4DAE-8C80-50CB23AC1695}" type="pres">
      <dgm:prSet presAssocID="{07684DCE-5862-4537-A99C-347FB59F24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D7A43BB-EF9E-4A18-A013-A9B86D2CD496}" type="pres">
      <dgm:prSet presAssocID="{07684DCE-5862-4537-A99C-347FB59F2429}" presName="parSh" presStyleCnt="0"/>
      <dgm:spPr/>
    </dgm:pt>
    <dgm:pt modelId="{4400928C-6EA7-4D03-AC66-79421A95FC01}" type="pres">
      <dgm:prSet presAssocID="{07684DCE-5862-4537-A99C-347FB59F2429}" presName="lineNode" presStyleLbl="alignAccFollowNode1" presStyleIdx="3" presStyleCnt="27"/>
      <dgm:spPr/>
    </dgm:pt>
    <dgm:pt modelId="{E29AE3EA-58AE-4412-8207-51D6ECE0D830}" type="pres">
      <dgm:prSet presAssocID="{07684DCE-5862-4537-A99C-347FB59F2429}" presName="lineArrowNode" presStyleLbl="alignAccFollowNode1" presStyleIdx="4" presStyleCnt="27"/>
      <dgm:spPr/>
    </dgm:pt>
    <dgm:pt modelId="{1556F1C4-B5D1-45F7-96CE-812D9F52AEE2}" type="pres">
      <dgm:prSet presAssocID="{829B9468-5D12-4FEE-A87F-178E561A613F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4EE6C874-AA1D-4C81-8703-46C9439D064B}" type="pres">
      <dgm:prSet presAssocID="{829B9468-5D12-4FEE-A87F-178E561A613F}" presName="spacerBetweenCircleAndCallout" presStyleCnt="0">
        <dgm:presLayoutVars/>
      </dgm:prSet>
      <dgm:spPr/>
    </dgm:pt>
    <dgm:pt modelId="{3FA0CBF9-1559-4F7A-AF4B-FFA7902AB38D}" type="pres">
      <dgm:prSet presAssocID="{07684DCE-5862-4537-A99C-347FB59F2429}" presName="nodeText" presStyleLbl="alignAccFollowNode1" presStyleIdx="5" presStyleCnt="27">
        <dgm:presLayoutVars>
          <dgm:bulletEnabled val="1"/>
        </dgm:presLayoutVars>
      </dgm:prSet>
      <dgm:spPr/>
    </dgm:pt>
    <dgm:pt modelId="{8A7DA24C-C16B-44AD-B434-202BCDC4E592}" type="pres">
      <dgm:prSet presAssocID="{829B9468-5D12-4FEE-A87F-178E561A613F}" presName="sibTransComposite" presStyleCnt="0"/>
      <dgm:spPr/>
    </dgm:pt>
    <dgm:pt modelId="{C681F98F-10E6-426E-87AE-1D1600030871}" type="pres">
      <dgm:prSet presAssocID="{76D96523-1B2D-4646-8FB6-A4C6E18538C8}" presName="compositeNode" presStyleCnt="0"/>
      <dgm:spPr/>
    </dgm:pt>
    <dgm:pt modelId="{8DD1DD92-D7EE-4E7E-851C-97398DEA975E}" type="pres">
      <dgm:prSet presAssocID="{76D96523-1B2D-4646-8FB6-A4C6E18538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1C60681-ED44-4024-8A65-B4DD68D713E9}" type="pres">
      <dgm:prSet presAssocID="{76D96523-1B2D-4646-8FB6-A4C6E18538C8}" presName="parSh" presStyleCnt="0"/>
      <dgm:spPr/>
    </dgm:pt>
    <dgm:pt modelId="{9EE1BBB9-C363-4468-88E6-1684944F264B}" type="pres">
      <dgm:prSet presAssocID="{76D96523-1B2D-4646-8FB6-A4C6E18538C8}" presName="lineNode" presStyleLbl="alignAccFollowNode1" presStyleIdx="6" presStyleCnt="27"/>
      <dgm:spPr/>
    </dgm:pt>
    <dgm:pt modelId="{D19C243C-84AB-420C-8B96-89A41829F601}" type="pres">
      <dgm:prSet presAssocID="{76D96523-1B2D-4646-8FB6-A4C6E18538C8}" presName="lineArrowNode" presStyleLbl="alignAccFollowNode1" presStyleIdx="7" presStyleCnt="27"/>
      <dgm:spPr/>
    </dgm:pt>
    <dgm:pt modelId="{DA7FEE66-92D0-4249-A9B1-7A561EFFD3FD}" type="pres">
      <dgm:prSet presAssocID="{086FD29B-E094-4D19-9685-9226E4EDCC2A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F5976099-2CEC-4887-931D-7FC00A78FF16}" type="pres">
      <dgm:prSet presAssocID="{086FD29B-E094-4D19-9685-9226E4EDCC2A}" presName="spacerBetweenCircleAndCallout" presStyleCnt="0">
        <dgm:presLayoutVars/>
      </dgm:prSet>
      <dgm:spPr/>
    </dgm:pt>
    <dgm:pt modelId="{51A1E00C-2A89-489C-822E-7C584C7A2859}" type="pres">
      <dgm:prSet presAssocID="{76D96523-1B2D-4646-8FB6-A4C6E18538C8}" presName="nodeText" presStyleLbl="alignAccFollowNode1" presStyleIdx="8" presStyleCnt="27">
        <dgm:presLayoutVars>
          <dgm:bulletEnabled val="1"/>
        </dgm:presLayoutVars>
      </dgm:prSet>
      <dgm:spPr/>
    </dgm:pt>
    <dgm:pt modelId="{C3B1502F-2D32-40CB-ACF3-3222BDE28168}" type="pres">
      <dgm:prSet presAssocID="{086FD29B-E094-4D19-9685-9226E4EDCC2A}" presName="sibTransComposite" presStyleCnt="0"/>
      <dgm:spPr/>
    </dgm:pt>
    <dgm:pt modelId="{240B0A95-5193-469F-8999-21A5010855E6}" type="pres">
      <dgm:prSet presAssocID="{32F64D5C-3827-48BA-A64D-CDC13BC5EBC1}" presName="compositeNode" presStyleCnt="0"/>
      <dgm:spPr/>
    </dgm:pt>
    <dgm:pt modelId="{795EB933-BA28-4CDC-85C5-3BBE0E7E5488}" type="pres">
      <dgm:prSet presAssocID="{32F64D5C-3827-48BA-A64D-CDC13BC5EBC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6B8767D-055E-4AFA-9F87-B1BE8C778BF7}" type="pres">
      <dgm:prSet presAssocID="{32F64D5C-3827-48BA-A64D-CDC13BC5EBC1}" presName="parSh" presStyleCnt="0"/>
      <dgm:spPr/>
    </dgm:pt>
    <dgm:pt modelId="{C256BC19-B30B-4654-B4F4-0E7FCC9D3261}" type="pres">
      <dgm:prSet presAssocID="{32F64D5C-3827-48BA-A64D-CDC13BC5EBC1}" presName="lineNode" presStyleLbl="alignAccFollowNode1" presStyleIdx="9" presStyleCnt="27"/>
      <dgm:spPr/>
    </dgm:pt>
    <dgm:pt modelId="{60F287E2-6C34-4677-B7EB-2FA3338611E4}" type="pres">
      <dgm:prSet presAssocID="{32F64D5C-3827-48BA-A64D-CDC13BC5EBC1}" presName="lineArrowNode" presStyleLbl="alignAccFollowNode1" presStyleIdx="10" presStyleCnt="27"/>
      <dgm:spPr/>
    </dgm:pt>
    <dgm:pt modelId="{C9E570D3-19F2-466C-88E9-96B0ADC9C032}" type="pres">
      <dgm:prSet presAssocID="{416CBA02-C767-4BE3-8250-655D6362A8E5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A656358A-8A7E-4B91-B282-AF2905A13F4A}" type="pres">
      <dgm:prSet presAssocID="{416CBA02-C767-4BE3-8250-655D6362A8E5}" presName="spacerBetweenCircleAndCallout" presStyleCnt="0">
        <dgm:presLayoutVars/>
      </dgm:prSet>
      <dgm:spPr/>
    </dgm:pt>
    <dgm:pt modelId="{2BA20B9F-59E9-4B50-AED0-9D52E874ECC9}" type="pres">
      <dgm:prSet presAssocID="{32F64D5C-3827-48BA-A64D-CDC13BC5EBC1}" presName="nodeText" presStyleLbl="alignAccFollowNode1" presStyleIdx="11" presStyleCnt="27">
        <dgm:presLayoutVars>
          <dgm:bulletEnabled val="1"/>
        </dgm:presLayoutVars>
      </dgm:prSet>
      <dgm:spPr/>
    </dgm:pt>
    <dgm:pt modelId="{6C38E5C2-9C7A-4100-8311-FC4EBF047E7D}" type="pres">
      <dgm:prSet presAssocID="{416CBA02-C767-4BE3-8250-655D6362A8E5}" presName="sibTransComposite" presStyleCnt="0"/>
      <dgm:spPr/>
    </dgm:pt>
    <dgm:pt modelId="{DF85735F-3C2C-4DF5-9AA2-3106CE070016}" type="pres">
      <dgm:prSet presAssocID="{48450133-8721-4381-9307-9BCEFB07323B}" presName="compositeNode" presStyleCnt="0"/>
      <dgm:spPr/>
    </dgm:pt>
    <dgm:pt modelId="{B110A2CE-9086-4220-AD61-D545018AA000}" type="pres">
      <dgm:prSet presAssocID="{48450133-8721-4381-9307-9BCEFB07323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D4A296B-F889-402C-9CC3-7D6B268F7435}" type="pres">
      <dgm:prSet presAssocID="{48450133-8721-4381-9307-9BCEFB07323B}" presName="parSh" presStyleCnt="0"/>
      <dgm:spPr/>
    </dgm:pt>
    <dgm:pt modelId="{53D9C064-A649-43DC-A2A8-7068D8528381}" type="pres">
      <dgm:prSet presAssocID="{48450133-8721-4381-9307-9BCEFB07323B}" presName="lineNode" presStyleLbl="alignAccFollowNode1" presStyleIdx="12" presStyleCnt="27"/>
      <dgm:spPr/>
    </dgm:pt>
    <dgm:pt modelId="{F3312EB2-8950-4D51-9910-A0459CA6BC22}" type="pres">
      <dgm:prSet presAssocID="{48450133-8721-4381-9307-9BCEFB07323B}" presName="lineArrowNode" presStyleLbl="alignAccFollowNode1" presStyleIdx="13" presStyleCnt="27"/>
      <dgm:spPr/>
    </dgm:pt>
    <dgm:pt modelId="{595A9193-F95B-4676-9540-B369D65758B3}" type="pres">
      <dgm:prSet presAssocID="{525B002E-C3EA-4FA1-8BEF-E45C0641165A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A5728B2C-3EC2-47AC-8E88-26B25BB86BBE}" type="pres">
      <dgm:prSet presAssocID="{525B002E-C3EA-4FA1-8BEF-E45C0641165A}" presName="spacerBetweenCircleAndCallout" presStyleCnt="0">
        <dgm:presLayoutVars/>
      </dgm:prSet>
      <dgm:spPr/>
    </dgm:pt>
    <dgm:pt modelId="{BF533156-23D2-4277-A2C3-0EE4A9B68F5C}" type="pres">
      <dgm:prSet presAssocID="{48450133-8721-4381-9307-9BCEFB07323B}" presName="nodeText" presStyleLbl="alignAccFollowNode1" presStyleIdx="14" presStyleCnt="27">
        <dgm:presLayoutVars>
          <dgm:bulletEnabled val="1"/>
        </dgm:presLayoutVars>
      </dgm:prSet>
      <dgm:spPr/>
    </dgm:pt>
    <dgm:pt modelId="{9899B106-E1A1-4DAF-9A23-563E2C2CF917}" type="pres">
      <dgm:prSet presAssocID="{525B002E-C3EA-4FA1-8BEF-E45C0641165A}" presName="sibTransComposite" presStyleCnt="0"/>
      <dgm:spPr/>
    </dgm:pt>
    <dgm:pt modelId="{DD5361EB-A27C-46B1-9491-33AC0015A148}" type="pres">
      <dgm:prSet presAssocID="{DE9C401E-7740-4CB6-9FAA-50ED26945C29}" presName="compositeNode" presStyleCnt="0"/>
      <dgm:spPr/>
    </dgm:pt>
    <dgm:pt modelId="{4BA33F2B-C803-4C18-ADC2-2392C4E94E91}" type="pres">
      <dgm:prSet presAssocID="{DE9C401E-7740-4CB6-9FAA-50ED26945C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A8675BA-F038-405C-8D0E-05F37D405FF3}" type="pres">
      <dgm:prSet presAssocID="{DE9C401E-7740-4CB6-9FAA-50ED26945C29}" presName="parSh" presStyleCnt="0"/>
      <dgm:spPr/>
    </dgm:pt>
    <dgm:pt modelId="{E48B5960-A841-4AD9-8134-ED8E9D49B46F}" type="pres">
      <dgm:prSet presAssocID="{DE9C401E-7740-4CB6-9FAA-50ED26945C29}" presName="lineNode" presStyleLbl="alignAccFollowNode1" presStyleIdx="15" presStyleCnt="27"/>
      <dgm:spPr/>
    </dgm:pt>
    <dgm:pt modelId="{F5C3A52C-A4B1-40C6-8711-4402EF30C5B3}" type="pres">
      <dgm:prSet presAssocID="{DE9C401E-7740-4CB6-9FAA-50ED26945C29}" presName="lineArrowNode" presStyleLbl="alignAccFollowNode1" presStyleIdx="16" presStyleCnt="27"/>
      <dgm:spPr/>
    </dgm:pt>
    <dgm:pt modelId="{0DF02918-4B86-4FE1-AE39-6CDF66A15950}" type="pres">
      <dgm:prSet presAssocID="{9241B190-B028-4D47-A4FC-266570C529F6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52DA6BA0-114B-4F01-8BFD-851846FB5170}" type="pres">
      <dgm:prSet presAssocID="{9241B190-B028-4D47-A4FC-266570C529F6}" presName="spacerBetweenCircleAndCallout" presStyleCnt="0">
        <dgm:presLayoutVars/>
      </dgm:prSet>
      <dgm:spPr/>
    </dgm:pt>
    <dgm:pt modelId="{7EBAED96-E11B-4073-8C3F-57770AA35C45}" type="pres">
      <dgm:prSet presAssocID="{DE9C401E-7740-4CB6-9FAA-50ED26945C29}" presName="nodeText" presStyleLbl="alignAccFollowNode1" presStyleIdx="17" presStyleCnt="27">
        <dgm:presLayoutVars>
          <dgm:bulletEnabled val="1"/>
        </dgm:presLayoutVars>
      </dgm:prSet>
      <dgm:spPr/>
    </dgm:pt>
    <dgm:pt modelId="{9A201C66-90B9-4996-993E-E5BBCAB0006E}" type="pres">
      <dgm:prSet presAssocID="{9241B190-B028-4D47-A4FC-266570C529F6}" presName="sibTransComposite" presStyleCnt="0"/>
      <dgm:spPr/>
    </dgm:pt>
    <dgm:pt modelId="{17A349AB-B1B5-4D9B-9736-BB1E4B61014B}" type="pres">
      <dgm:prSet presAssocID="{57431C0D-0232-469E-871E-9759858A0F80}" presName="compositeNode" presStyleCnt="0"/>
      <dgm:spPr/>
    </dgm:pt>
    <dgm:pt modelId="{8A91FECE-E252-4E91-A8C9-F93C0CD3833D}" type="pres">
      <dgm:prSet presAssocID="{57431C0D-0232-469E-871E-9759858A0F8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6DDB28-43D6-4D78-A99B-1D281AC2C9BB}" type="pres">
      <dgm:prSet presAssocID="{57431C0D-0232-469E-871E-9759858A0F80}" presName="parSh" presStyleCnt="0"/>
      <dgm:spPr/>
    </dgm:pt>
    <dgm:pt modelId="{637A0F01-87E6-4760-BA55-CEA3E6B8F3DB}" type="pres">
      <dgm:prSet presAssocID="{57431C0D-0232-469E-871E-9759858A0F80}" presName="lineNode" presStyleLbl="alignAccFollowNode1" presStyleIdx="18" presStyleCnt="27"/>
      <dgm:spPr/>
    </dgm:pt>
    <dgm:pt modelId="{CCDD1A2E-3EAF-41AC-A2CD-7B111AFFB819}" type="pres">
      <dgm:prSet presAssocID="{57431C0D-0232-469E-871E-9759858A0F80}" presName="lineArrowNode" presStyleLbl="alignAccFollowNode1" presStyleIdx="19" presStyleCnt="27"/>
      <dgm:spPr/>
    </dgm:pt>
    <dgm:pt modelId="{DACDADC8-128F-4433-9091-DBA9A5BEF3D3}" type="pres">
      <dgm:prSet presAssocID="{1EAF8A83-9565-44F2-8C38-E6405E8AD261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6B1CE78B-C70B-458F-A4F9-7998275AA92B}" type="pres">
      <dgm:prSet presAssocID="{1EAF8A83-9565-44F2-8C38-E6405E8AD261}" presName="spacerBetweenCircleAndCallout" presStyleCnt="0">
        <dgm:presLayoutVars/>
      </dgm:prSet>
      <dgm:spPr/>
    </dgm:pt>
    <dgm:pt modelId="{CAF3F058-DD81-4F37-8EEA-BCF76555F1AA}" type="pres">
      <dgm:prSet presAssocID="{57431C0D-0232-469E-871E-9759858A0F80}" presName="nodeText" presStyleLbl="alignAccFollowNode1" presStyleIdx="20" presStyleCnt="27">
        <dgm:presLayoutVars>
          <dgm:bulletEnabled val="1"/>
        </dgm:presLayoutVars>
      </dgm:prSet>
      <dgm:spPr/>
    </dgm:pt>
    <dgm:pt modelId="{50687C5F-3A79-4DF6-AD84-C57EEB70AFD3}" type="pres">
      <dgm:prSet presAssocID="{1EAF8A83-9565-44F2-8C38-E6405E8AD261}" presName="sibTransComposite" presStyleCnt="0"/>
      <dgm:spPr/>
    </dgm:pt>
    <dgm:pt modelId="{E1BC582B-5811-4799-AD53-93CEF837690C}" type="pres">
      <dgm:prSet presAssocID="{46E772FD-3D00-437D-9457-9CD9991D0851}" presName="compositeNode" presStyleCnt="0"/>
      <dgm:spPr/>
    </dgm:pt>
    <dgm:pt modelId="{E2CD4406-5E36-40E2-A549-DA0EE14CC94D}" type="pres">
      <dgm:prSet presAssocID="{46E772FD-3D00-437D-9457-9CD9991D085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E80A1D9-1F58-42FE-A5DC-09B588C62CB3}" type="pres">
      <dgm:prSet presAssocID="{46E772FD-3D00-437D-9457-9CD9991D0851}" presName="parSh" presStyleCnt="0"/>
      <dgm:spPr/>
    </dgm:pt>
    <dgm:pt modelId="{47CEAFCC-6BD7-4274-857E-8518A61F0CFB}" type="pres">
      <dgm:prSet presAssocID="{46E772FD-3D00-437D-9457-9CD9991D0851}" presName="lineNode" presStyleLbl="alignAccFollowNode1" presStyleIdx="21" presStyleCnt="27"/>
      <dgm:spPr/>
    </dgm:pt>
    <dgm:pt modelId="{A95F4F39-C8A4-41AA-9390-27FA522AC64C}" type="pres">
      <dgm:prSet presAssocID="{46E772FD-3D00-437D-9457-9CD9991D0851}" presName="lineArrowNode" presStyleLbl="alignAccFollowNode1" presStyleIdx="22" presStyleCnt="27"/>
      <dgm:spPr/>
    </dgm:pt>
    <dgm:pt modelId="{B0C7693A-95DA-4DC8-994A-301FAD6C8E52}" type="pres">
      <dgm:prSet presAssocID="{1C4412C9-7E07-4C93-BADA-E0B3A6845591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846B48B4-61FC-4E41-9F4C-85FB1D615CE0}" type="pres">
      <dgm:prSet presAssocID="{1C4412C9-7E07-4C93-BADA-E0B3A6845591}" presName="spacerBetweenCircleAndCallout" presStyleCnt="0">
        <dgm:presLayoutVars/>
      </dgm:prSet>
      <dgm:spPr/>
    </dgm:pt>
    <dgm:pt modelId="{8BE45B4B-AD55-4873-9D7C-2882045AC7E1}" type="pres">
      <dgm:prSet presAssocID="{46E772FD-3D00-437D-9457-9CD9991D0851}" presName="nodeText" presStyleLbl="alignAccFollowNode1" presStyleIdx="23" presStyleCnt="27">
        <dgm:presLayoutVars>
          <dgm:bulletEnabled val="1"/>
        </dgm:presLayoutVars>
      </dgm:prSet>
      <dgm:spPr/>
    </dgm:pt>
    <dgm:pt modelId="{D9F214FD-749B-40F7-9C0F-D3C1B4D92610}" type="pres">
      <dgm:prSet presAssocID="{1C4412C9-7E07-4C93-BADA-E0B3A6845591}" presName="sibTransComposite" presStyleCnt="0"/>
      <dgm:spPr/>
    </dgm:pt>
    <dgm:pt modelId="{DB187DB9-F4E6-4EAF-80BE-8909D4E7C547}" type="pres">
      <dgm:prSet presAssocID="{B9A2A6B1-BBDE-405A-99D2-8C2F0F1A5B45}" presName="compositeNode" presStyleCnt="0"/>
      <dgm:spPr/>
    </dgm:pt>
    <dgm:pt modelId="{CAFC317E-BB99-4E3F-B37C-4F29C83E77E4}" type="pres">
      <dgm:prSet presAssocID="{B9A2A6B1-BBDE-405A-99D2-8C2F0F1A5B4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969C3D7-5196-432E-9676-13A666565D6F}" type="pres">
      <dgm:prSet presAssocID="{B9A2A6B1-BBDE-405A-99D2-8C2F0F1A5B45}" presName="parSh" presStyleCnt="0"/>
      <dgm:spPr/>
    </dgm:pt>
    <dgm:pt modelId="{F6A5BAEF-1CB4-4559-9A8B-AFA04C5BB3B8}" type="pres">
      <dgm:prSet presAssocID="{B9A2A6B1-BBDE-405A-99D2-8C2F0F1A5B45}" presName="lineNode" presStyleLbl="alignAccFollowNode1" presStyleIdx="24" presStyleCnt="27"/>
      <dgm:spPr/>
    </dgm:pt>
    <dgm:pt modelId="{673A5BF8-09F0-4B73-8D29-4CE077821968}" type="pres">
      <dgm:prSet presAssocID="{B9A2A6B1-BBDE-405A-99D2-8C2F0F1A5B45}" presName="lineArrowNode" presStyleLbl="alignAccFollowNode1" presStyleIdx="25" presStyleCnt="27"/>
      <dgm:spPr/>
    </dgm:pt>
    <dgm:pt modelId="{E3C9080C-17C6-4DBF-A298-D64BCC7F4336}" type="pres">
      <dgm:prSet presAssocID="{76A20306-D9F9-4472-8F1A-E4FF3E3C6FC0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88B67E3D-F511-4303-A6BF-96E67876BEBD}" type="pres">
      <dgm:prSet presAssocID="{76A20306-D9F9-4472-8F1A-E4FF3E3C6FC0}" presName="spacerBetweenCircleAndCallout" presStyleCnt="0">
        <dgm:presLayoutVars/>
      </dgm:prSet>
      <dgm:spPr/>
    </dgm:pt>
    <dgm:pt modelId="{4E72C2A0-A03D-4F8B-90EA-9999B0AD1F33}" type="pres">
      <dgm:prSet presAssocID="{B9A2A6B1-BBDE-405A-99D2-8C2F0F1A5B45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07EA150B-9EC2-41E5-9691-7F4C44CF9D23}" type="presOf" srcId="{48450133-8721-4381-9307-9BCEFB07323B}" destId="{BF533156-23D2-4277-A2C3-0EE4A9B68F5C}" srcOrd="0" destOrd="0" presId="urn:microsoft.com/office/officeart/2016/7/layout/LinearArrowProcessNumbered"/>
    <dgm:cxn modelId="{8AA82C10-CC0B-43D4-A87E-1AF96D213513}" type="presOf" srcId="{07684DCE-5862-4537-A99C-347FB59F2429}" destId="{3FA0CBF9-1559-4F7A-AF4B-FFA7902AB38D}" srcOrd="0" destOrd="0" presId="urn:microsoft.com/office/officeart/2016/7/layout/LinearArrowProcessNumbered"/>
    <dgm:cxn modelId="{50211D32-A4ED-4288-B84D-FCB41448682B}" type="presOf" srcId="{B9A2A6B1-BBDE-405A-99D2-8C2F0F1A5B45}" destId="{4E72C2A0-A03D-4F8B-90EA-9999B0AD1F33}" srcOrd="0" destOrd="0" presId="urn:microsoft.com/office/officeart/2016/7/layout/LinearArrowProcessNumbered"/>
    <dgm:cxn modelId="{18A1DC36-ED99-4D32-AB13-F58855B3BDB2}" srcId="{71AE4C70-2792-4B43-A6FC-0B175B157B0D}" destId="{48450133-8721-4381-9307-9BCEFB07323B}" srcOrd="4" destOrd="0" parTransId="{8B79A0DF-9E75-4BB2-9BE7-D4CE00728BAE}" sibTransId="{525B002E-C3EA-4FA1-8BEF-E45C0641165A}"/>
    <dgm:cxn modelId="{07BD2A3A-7606-4319-B0FD-A1F3C55E552A}" type="presOf" srcId="{76A20306-D9F9-4472-8F1A-E4FF3E3C6FC0}" destId="{E3C9080C-17C6-4DBF-A298-D64BCC7F4336}" srcOrd="0" destOrd="0" presId="urn:microsoft.com/office/officeart/2016/7/layout/LinearArrowProcessNumbered"/>
    <dgm:cxn modelId="{71E87152-9640-4DBC-AC40-E59F6BEF9FD3}" type="presOf" srcId="{1EAF8A83-9565-44F2-8C38-E6405E8AD261}" destId="{DACDADC8-128F-4433-9091-DBA9A5BEF3D3}" srcOrd="0" destOrd="0" presId="urn:microsoft.com/office/officeart/2016/7/layout/LinearArrowProcessNumbered"/>
    <dgm:cxn modelId="{4C3D4A58-F0DB-42BC-ADA7-09F456BB30D0}" type="presOf" srcId="{829B9468-5D12-4FEE-A87F-178E561A613F}" destId="{1556F1C4-B5D1-45F7-96CE-812D9F52AEE2}" srcOrd="0" destOrd="0" presId="urn:microsoft.com/office/officeart/2016/7/layout/LinearArrowProcessNumbered"/>
    <dgm:cxn modelId="{84CC2D7A-6869-4300-AD44-4F449CDC2979}" type="presOf" srcId="{9241B190-B028-4D47-A4FC-266570C529F6}" destId="{0DF02918-4B86-4FE1-AE39-6CDF66A15950}" srcOrd="0" destOrd="0" presId="urn:microsoft.com/office/officeart/2016/7/layout/LinearArrowProcessNumbered"/>
    <dgm:cxn modelId="{24886F5A-A306-4DA0-AA80-BAA727BBAB15}" srcId="{71AE4C70-2792-4B43-A6FC-0B175B157B0D}" destId="{57431C0D-0232-469E-871E-9759858A0F80}" srcOrd="6" destOrd="0" parTransId="{4FC3328B-1005-4B66-9DC7-1B17D9587119}" sibTransId="{1EAF8A83-9565-44F2-8C38-E6405E8AD261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3D3F8884-4AB0-4A81-8C6A-08E80DF842CE}" srcId="{71AE4C70-2792-4B43-A6FC-0B175B157B0D}" destId="{B9A2A6B1-BBDE-405A-99D2-8C2F0F1A5B45}" srcOrd="8" destOrd="0" parTransId="{6CCCDF31-D7EC-4CE6-A2E1-0585C0BBD70B}" sibTransId="{76A20306-D9F9-4472-8F1A-E4FF3E3C6FC0}"/>
    <dgm:cxn modelId="{4D8F9686-5185-46D0-924C-E2459D1246E2}" type="presOf" srcId="{DE9C401E-7740-4CB6-9FAA-50ED26945C29}" destId="{7EBAED96-E11B-4073-8C3F-57770AA35C45}" srcOrd="0" destOrd="0" presId="urn:microsoft.com/office/officeart/2016/7/layout/LinearArrowProcessNumbered"/>
    <dgm:cxn modelId="{1D660987-6B09-4AC3-9908-236CA3DAF236}" type="presOf" srcId="{32F64D5C-3827-48BA-A64D-CDC13BC5EBC1}" destId="{2BA20B9F-59E9-4B50-AED0-9D52E874ECC9}" srcOrd="0" destOrd="0" presId="urn:microsoft.com/office/officeart/2016/7/layout/LinearArrowProcessNumbered"/>
    <dgm:cxn modelId="{BC1F138D-08C3-4B00-A86C-436760F83258}" srcId="{71AE4C70-2792-4B43-A6FC-0B175B157B0D}" destId="{DE9C401E-7740-4CB6-9FAA-50ED26945C29}" srcOrd="5" destOrd="0" parTransId="{DB1C399C-C9BE-44A6-8694-5230E69B7996}" sibTransId="{9241B190-B028-4D47-A4FC-266570C529F6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DF0B929C-2F43-4893-AB34-FF60B8464660}" srcId="{71AE4C70-2792-4B43-A6FC-0B175B157B0D}" destId="{32F64D5C-3827-48BA-A64D-CDC13BC5EBC1}" srcOrd="3" destOrd="0" parTransId="{1F1ADC3A-D1BF-4B12-B307-4A10EF8AA55E}" sibTransId="{416CBA02-C767-4BE3-8250-655D6362A8E5}"/>
    <dgm:cxn modelId="{68578FA6-CC85-486E-8ADE-8F03853BD254}" type="presOf" srcId="{57431C0D-0232-469E-871E-9759858A0F80}" destId="{CAF3F058-DD81-4F37-8EEA-BCF76555F1AA}" srcOrd="0" destOrd="0" presId="urn:microsoft.com/office/officeart/2016/7/layout/LinearArrowProcessNumbered"/>
    <dgm:cxn modelId="{B3894AA9-11DE-475D-8707-D5A83B7278F6}" type="presOf" srcId="{76D96523-1B2D-4646-8FB6-A4C6E18538C8}" destId="{51A1E00C-2A89-489C-822E-7C584C7A2859}" srcOrd="0" destOrd="0" presId="urn:microsoft.com/office/officeart/2016/7/layout/LinearArrowProcessNumbered"/>
    <dgm:cxn modelId="{3B08AAB0-93B0-4887-B046-C972C1D061A1}" srcId="{71AE4C70-2792-4B43-A6FC-0B175B157B0D}" destId="{07684DCE-5862-4537-A99C-347FB59F2429}" srcOrd="1" destOrd="0" parTransId="{04912161-27A3-4901-80F5-CB22125CF7B7}" sibTransId="{829B9468-5D12-4FEE-A87F-178E561A613F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E163FAB9-E32B-4DEE-9BD8-11D052987F07}" srcId="{71AE4C70-2792-4B43-A6FC-0B175B157B0D}" destId="{46E772FD-3D00-437D-9457-9CD9991D0851}" srcOrd="7" destOrd="0" parTransId="{9FCE3B5C-E9DF-4989-8463-1CA05B90EAF5}" sibTransId="{1C4412C9-7E07-4C93-BADA-E0B3A6845591}"/>
    <dgm:cxn modelId="{8C8992C0-0E55-441E-8A49-4888D714920C}" srcId="{71AE4C70-2792-4B43-A6FC-0B175B157B0D}" destId="{76D96523-1B2D-4646-8FB6-A4C6E18538C8}" srcOrd="2" destOrd="0" parTransId="{F221E649-480E-4899-AF50-AF192E61CF8A}" sibTransId="{086FD29B-E094-4D19-9685-9226E4EDCC2A}"/>
    <dgm:cxn modelId="{5C7313DB-C41F-418B-A56E-D012BF1CDAB3}" type="presOf" srcId="{525B002E-C3EA-4FA1-8BEF-E45C0641165A}" destId="{595A9193-F95B-4676-9540-B369D65758B3}" srcOrd="0" destOrd="0" presId="urn:microsoft.com/office/officeart/2016/7/layout/LinearArrowProcessNumbered"/>
    <dgm:cxn modelId="{128652DC-4301-4867-999C-85AC3F5900A8}" type="presOf" srcId="{086FD29B-E094-4D19-9685-9226E4EDCC2A}" destId="{DA7FEE66-92D0-4249-A9B1-7A561EFFD3FD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1FF3D1F0-1394-444B-80C7-981FB35DC198}" type="presOf" srcId="{416CBA02-C767-4BE3-8250-655D6362A8E5}" destId="{C9E570D3-19F2-466C-88E9-96B0ADC9C032}" srcOrd="0" destOrd="0" presId="urn:microsoft.com/office/officeart/2016/7/layout/LinearArrowProcessNumbered"/>
    <dgm:cxn modelId="{E2F1A6F2-AA51-444B-8596-E1D0296EAE0D}" type="presOf" srcId="{1C4412C9-7E07-4C93-BADA-E0B3A6845591}" destId="{B0C7693A-95DA-4DC8-994A-301FAD6C8E52}" srcOrd="0" destOrd="0" presId="urn:microsoft.com/office/officeart/2016/7/layout/LinearArrowProcessNumbered"/>
    <dgm:cxn modelId="{41D8C9F5-A1AF-4675-8214-5ED0FB9F6A73}" type="presOf" srcId="{46E772FD-3D00-437D-9457-9CD9991D0851}" destId="{8BE45B4B-AD55-4873-9D7C-2882045AC7E1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D419BB8F-84E5-4CE6-8484-D750948D6B52}" type="presParOf" srcId="{D6F5401D-E35F-4E3D-8975-633B234130B2}" destId="{F1C3CF4F-94AD-44A7-AEFB-D1BB1AF5F41E}" srcOrd="2" destOrd="0" presId="urn:microsoft.com/office/officeart/2016/7/layout/LinearArrowProcessNumbered"/>
    <dgm:cxn modelId="{1D1A8A97-AD70-486B-992F-1733D54B009B}" type="presParOf" srcId="{F1C3CF4F-94AD-44A7-AEFB-D1BB1AF5F41E}" destId="{FCD76971-4C35-4DAE-8C80-50CB23AC1695}" srcOrd="0" destOrd="0" presId="urn:microsoft.com/office/officeart/2016/7/layout/LinearArrowProcessNumbered"/>
    <dgm:cxn modelId="{C402013D-35A3-4D9D-B54D-BD0D12B4B20F}" type="presParOf" srcId="{F1C3CF4F-94AD-44A7-AEFB-D1BB1AF5F41E}" destId="{1D7A43BB-EF9E-4A18-A013-A9B86D2CD496}" srcOrd="1" destOrd="0" presId="urn:microsoft.com/office/officeart/2016/7/layout/LinearArrowProcessNumbered"/>
    <dgm:cxn modelId="{DBE512CA-C9DC-4066-8727-63B039DE465C}" type="presParOf" srcId="{1D7A43BB-EF9E-4A18-A013-A9B86D2CD496}" destId="{4400928C-6EA7-4D03-AC66-79421A95FC01}" srcOrd="0" destOrd="0" presId="urn:microsoft.com/office/officeart/2016/7/layout/LinearArrowProcessNumbered"/>
    <dgm:cxn modelId="{C9775FA5-3EE4-4117-B1E5-96D8164F1B97}" type="presParOf" srcId="{1D7A43BB-EF9E-4A18-A013-A9B86D2CD496}" destId="{E29AE3EA-58AE-4412-8207-51D6ECE0D830}" srcOrd="1" destOrd="0" presId="urn:microsoft.com/office/officeart/2016/7/layout/LinearArrowProcessNumbered"/>
    <dgm:cxn modelId="{623600BB-6841-4B9D-AB29-8BD8B71F5A8B}" type="presParOf" srcId="{1D7A43BB-EF9E-4A18-A013-A9B86D2CD496}" destId="{1556F1C4-B5D1-45F7-96CE-812D9F52AEE2}" srcOrd="2" destOrd="0" presId="urn:microsoft.com/office/officeart/2016/7/layout/LinearArrowProcessNumbered"/>
    <dgm:cxn modelId="{BCC9D5F4-43CB-4D79-913F-443F98227736}" type="presParOf" srcId="{1D7A43BB-EF9E-4A18-A013-A9B86D2CD496}" destId="{4EE6C874-AA1D-4C81-8703-46C9439D064B}" srcOrd="3" destOrd="0" presId="urn:microsoft.com/office/officeart/2016/7/layout/LinearArrowProcessNumbered"/>
    <dgm:cxn modelId="{7EA2268E-609E-47DC-945A-51879D94DE3F}" type="presParOf" srcId="{F1C3CF4F-94AD-44A7-AEFB-D1BB1AF5F41E}" destId="{3FA0CBF9-1559-4F7A-AF4B-FFA7902AB38D}" srcOrd="2" destOrd="0" presId="urn:microsoft.com/office/officeart/2016/7/layout/LinearArrowProcessNumbered"/>
    <dgm:cxn modelId="{90243D55-7B10-4270-B724-36D237F9FE17}" type="presParOf" srcId="{D6F5401D-E35F-4E3D-8975-633B234130B2}" destId="{8A7DA24C-C16B-44AD-B434-202BCDC4E592}" srcOrd="3" destOrd="0" presId="urn:microsoft.com/office/officeart/2016/7/layout/LinearArrowProcessNumbered"/>
    <dgm:cxn modelId="{79595DAB-89CF-4C5F-9EF4-FBDB68A3F285}" type="presParOf" srcId="{D6F5401D-E35F-4E3D-8975-633B234130B2}" destId="{C681F98F-10E6-426E-87AE-1D1600030871}" srcOrd="4" destOrd="0" presId="urn:microsoft.com/office/officeart/2016/7/layout/LinearArrowProcessNumbered"/>
    <dgm:cxn modelId="{D12C649C-F61B-4C06-86D5-AFF8864EFEC7}" type="presParOf" srcId="{C681F98F-10E6-426E-87AE-1D1600030871}" destId="{8DD1DD92-D7EE-4E7E-851C-97398DEA975E}" srcOrd="0" destOrd="0" presId="urn:microsoft.com/office/officeart/2016/7/layout/LinearArrowProcessNumbered"/>
    <dgm:cxn modelId="{19DC1985-54FD-4D04-97C9-8A982F36587E}" type="presParOf" srcId="{C681F98F-10E6-426E-87AE-1D1600030871}" destId="{21C60681-ED44-4024-8A65-B4DD68D713E9}" srcOrd="1" destOrd="0" presId="urn:microsoft.com/office/officeart/2016/7/layout/LinearArrowProcessNumbered"/>
    <dgm:cxn modelId="{68B6A9DE-BED2-4516-8ACC-DF3B2B78FFB0}" type="presParOf" srcId="{21C60681-ED44-4024-8A65-B4DD68D713E9}" destId="{9EE1BBB9-C363-4468-88E6-1684944F264B}" srcOrd="0" destOrd="0" presId="urn:microsoft.com/office/officeart/2016/7/layout/LinearArrowProcessNumbered"/>
    <dgm:cxn modelId="{CD468B7E-AF49-4A9E-8B98-9D8ACA3D0319}" type="presParOf" srcId="{21C60681-ED44-4024-8A65-B4DD68D713E9}" destId="{D19C243C-84AB-420C-8B96-89A41829F601}" srcOrd="1" destOrd="0" presId="urn:microsoft.com/office/officeart/2016/7/layout/LinearArrowProcessNumbered"/>
    <dgm:cxn modelId="{FF261EAC-140D-4529-B6DF-C58A73EB60B5}" type="presParOf" srcId="{21C60681-ED44-4024-8A65-B4DD68D713E9}" destId="{DA7FEE66-92D0-4249-A9B1-7A561EFFD3FD}" srcOrd="2" destOrd="0" presId="urn:microsoft.com/office/officeart/2016/7/layout/LinearArrowProcessNumbered"/>
    <dgm:cxn modelId="{22DF24AD-CC19-4B79-8612-F9348A5A6549}" type="presParOf" srcId="{21C60681-ED44-4024-8A65-B4DD68D713E9}" destId="{F5976099-2CEC-4887-931D-7FC00A78FF16}" srcOrd="3" destOrd="0" presId="urn:microsoft.com/office/officeart/2016/7/layout/LinearArrowProcessNumbered"/>
    <dgm:cxn modelId="{F860048B-4DA5-4F8B-9848-0EDD4BAF42BE}" type="presParOf" srcId="{C681F98F-10E6-426E-87AE-1D1600030871}" destId="{51A1E00C-2A89-489C-822E-7C584C7A2859}" srcOrd="2" destOrd="0" presId="urn:microsoft.com/office/officeart/2016/7/layout/LinearArrowProcessNumbered"/>
    <dgm:cxn modelId="{98B1F786-5267-4616-A785-5A8770A572E3}" type="presParOf" srcId="{D6F5401D-E35F-4E3D-8975-633B234130B2}" destId="{C3B1502F-2D32-40CB-ACF3-3222BDE28168}" srcOrd="5" destOrd="0" presId="urn:microsoft.com/office/officeart/2016/7/layout/LinearArrowProcessNumbered"/>
    <dgm:cxn modelId="{D133BEDF-8D21-4A50-AC6E-1836DDBF6267}" type="presParOf" srcId="{D6F5401D-E35F-4E3D-8975-633B234130B2}" destId="{240B0A95-5193-469F-8999-21A5010855E6}" srcOrd="6" destOrd="0" presId="urn:microsoft.com/office/officeart/2016/7/layout/LinearArrowProcessNumbered"/>
    <dgm:cxn modelId="{D5B82614-8693-4248-B142-ABB8B0F1A73C}" type="presParOf" srcId="{240B0A95-5193-469F-8999-21A5010855E6}" destId="{795EB933-BA28-4CDC-85C5-3BBE0E7E5488}" srcOrd="0" destOrd="0" presId="urn:microsoft.com/office/officeart/2016/7/layout/LinearArrowProcessNumbered"/>
    <dgm:cxn modelId="{2EFE5CC8-17C0-4D3B-9E02-81C7C63732C4}" type="presParOf" srcId="{240B0A95-5193-469F-8999-21A5010855E6}" destId="{36B8767D-055E-4AFA-9F87-B1BE8C778BF7}" srcOrd="1" destOrd="0" presId="urn:microsoft.com/office/officeart/2016/7/layout/LinearArrowProcessNumbered"/>
    <dgm:cxn modelId="{198C6411-346B-4507-98BF-45DBAA994583}" type="presParOf" srcId="{36B8767D-055E-4AFA-9F87-B1BE8C778BF7}" destId="{C256BC19-B30B-4654-B4F4-0E7FCC9D3261}" srcOrd="0" destOrd="0" presId="urn:microsoft.com/office/officeart/2016/7/layout/LinearArrowProcessNumbered"/>
    <dgm:cxn modelId="{F68E3AC7-9128-4280-9C8F-BBB23CD38C1C}" type="presParOf" srcId="{36B8767D-055E-4AFA-9F87-B1BE8C778BF7}" destId="{60F287E2-6C34-4677-B7EB-2FA3338611E4}" srcOrd="1" destOrd="0" presId="urn:microsoft.com/office/officeart/2016/7/layout/LinearArrowProcessNumbered"/>
    <dgm:cxn modelId="{81EEDBE8-8611-4C87-9789-F007E5326A35}" type="presParOf" srcId="{36B8767D-055E-4AFA-9F87-B1BE8C778BF7}" destId="{C9E570D3-19F2-466C-88E9-96B0ADC9C032}" srcOrd="2" destOrd="0" presId="urn:microsoft.com/office/officeart/2016/7/layout/LinearArrowProcessNumbered"/>
    <dgm:cxn modelId="{51D7E9C8-84E9-4579-A489-D058A1CBDE47}" type="presParOf" srcId="{36B8767D-055E-4AFA-9F87-B1BE8C778BF7}" destId="{A656358A-8A7E-4B91-B282-AF2905A13F4A}" srcOrd="3" destOrd="0" presId="urn:microsoft.com/office/officeart/2016/7/layout/LinearArrowProcessNumbered"/>
    <dgm:cxn modelId="{F3A91F4B-5E30-46B4-BA8E-85294A3AAF56}" type="presParOf" srcId="{240B0A95-5193-469F-8999-21A5010855E6}" destId="{2BA20B9F-59E9-4B50-AED0-9D52E874ECC9}" srcOrd="2" destOrd="0" presId="urn:microsoft.com/office/officeart/2016/7/layout/LinearArrowProcessNumbered"/>
    <dgm:cxn modelId="{7C5A939C-34DB-45B3-B4EB-E5FBD2FAC5A3}" type="presParOf" srcId="{D6F5401D-E35F-4E3D-8975-633B234130B2}" destId="{6C38E5C2-9C7A-4100-8311-FC4EBF047E7D}" srcOrd="7" destOrd="0" presId="urn:microsoft.com/office/officeart/2016/7/layout/LinearArrowProcessNumbered"/>
    <dgm:cxn modelId="{B82E8AF0-7CB6-46FC-8971-778DDC1617DA}" type="presParOf" srcId="{D6F5401D-E35F-4E3D-8975-633B234130B2}" destId="{DF85735F-3C2C-4DF5-9AA2-3106CE070016}" srcOrd="8" destOrd="0" presId="urn:microsoft.com/office/officeart/2016/7/layout/LinearArrowProcessNumbered"/>
    <dgm:cxn modelId="{C894A309-3D4F-49BF-B33A-DBB18D63EEDD}" type="presParOf" srcId="{DF85735F-3C2C-4DF5-9AA2-3106CE070016}" destId="{B110A2CE-9086-4220-AD61-D545018AA000}" srcOrd="0" destOrd="0" presId="urn:microsoft.com/office/officeart/2016/7/layout/LinearArrowProcessNumbered"/>
    <dgm:cxn modelId="{2847D21D-7E4F-426A-8696-E5D1FF0D73BC}" type="presParOf" srcId="{DF85735F-3C2C-4DF5-9AA2-3106CE070016}" destId="{ED4A296B-F889-402C-9CC3-7D6B268F7435}" srcOrd="1" destOrd="0" presId="urn:microsoft.com/office/officeart/2016/7/layout/LinearArrowProcessNumbered"/>
    <dgm:cxn modelId="{F000CAAF-95C2-466A-97CC-2083CCC40A28}" type="presParOf" srcId="{ED4A296B-F889-402C-9CC3-7D6B268F7435}" destId="{53D9C064-A649-43DC-A2A8-7068D8528381}" srcOrd="0" destOrd="0" presId="urn:microsoft.com/office/officeart/2016/7/layout/LinearArrowProcessNumbered"/>
    <dgm:cxn modelId="{83343A92-9822-41B4-8943-66644B917B57}" type="presParOf" srcId="{ED4A296B-F889-402C-9CC3-7D6B268F7435}" destId="{F3312EB2-8950-4D51-9910-A0459CA6BC22}" srcOrd="1" destOrd="0" presId="urn:microsoft.com/office/officeart/2016/7/layout/LinearArrowProcessNumbered"/>
    <dgm:cxn modelId="{350CF00C-3888-4B4C-9B24-AC2E0C324A99}" type="presParOf" srcId="{ED4A296B-F889-402C-9CC3-7D6B268F7435}" destId="{595A9193-F95B-4676-9540-B369D65758B3}" srcOrd="2" destOrd="0" presId="urn:microsoft.com/office/officeart/2016/7/layout/LinearArrowProcessNumbered"/>
    <dgm:cxn modelId="{F2E19778-A729-4DE6-8015-7435E8914605}" type="presParOf" srcId="{ED4A296B-F889-402C-9CC3-7D6B268F7435}" destId="{A5728B2C-3EC2-47AC-8E88-26B25BB86BBE}" srcOrd="3" destOrd="0" presId="urn:microsoft.com/office/officeart/2016/7/layout/LinearArrowProcessNumbered"/>
    <dgm:cxn modelId="{33569427-359F-4A57-9D71-CB4A5FA0FC94}" type="presParOf" srcId="{DF85735F-3C2C-4DF5-9AA2-3106CE070016}" destId="{BF533156-23D2-4277-A2C3-0EE4A9B68F5C}" srcOrd="2" destOrd="0" presId="urn:microsoft.com/office/officeart/2016/7/layout/LinearArrowProcessNumbered"/>
    <dgm:cxn modelId="{9B3AEB91-0818-4626-9828-CEF72A77BAC7}" type="presParOf" srcId="{D6F5401D-E35F-4E3D-8975-633B234130B2}" destId="{9899B106-E1A1-4DAF-9A23-563E2C2CF917}" srcOrd="9" destOrd="0" presId="urn:microsoft.com/office/officeart/2016/7/layout/LinearArrowProcessNumbered"/>
    <dgm:cxn modelId="{C6076169-7D24-436A-8385-046040F4D1C3}" type="presParOf" srcId="{D6F5401D-E35F-4E3D-8975-633B234130B2}" destId="{DD5361EB-A27C-46B1-9491-33AC0015A148}" srcOrd="10" destOrd="0" presId="urn:microsoft.com/office/officeart/2016/7/layout/LinearArrowProcessNumbered"/>
    <dgm:cxn modelId="{7741A280-B013-4C17-A345-A6129AD852EC}" type="presParOf" srcId="{DD5361EB-A27C-46B1-9491-33AC0015A148}" destId="{4BA33F2B-C803-4C18-ADC2-2392C4E94E91}" srcOrd="0" destOrd="0" presId="urn:microsoft.com/office/officeart/2016/7/layout/LinearArrowProcessNumbered"/>
    <dgm:cxn modelId="{9E8D7459-5E57-474B-A69C-83294F2F13A9}" type="presParOf" srcId="{DD5361EB-A27C-46B1-9491-33AC0015A148}" destId="{0A8675BA-F038-405C-8D0E-05F37D405FF3}" srcOrd="1" destOrd="0" presId="urn:microsoft.com/office/officeart/2016/7/layout/LinearArrowProcessNumbered"/>
    <dgm:cxn modelId="{05DB303E-F022-47C3-A9D6-3499F1E0E919}" type="presParOf" srcId="{0A8675BA-F038-405C-8D0E-05F37D405FF3}" destId="{E48B5960-A841-4AD9-8134-ED8E9D49B46F}" srcOrd="0" destOrd="0" presId="urn:microsoft.com/office/officeart/2016/7/layout/LinearArrowProcessNumbered"/>
    <dgm:cxn modelId="{7815C4CC-4835-4925-ADF4-BA02B3EC72CE}" type="presParOf" srcId="{0A8675BA-F038-405C-8D0E-05F37D405FF3}" destId="{F5C3A52C-A4B1-40C6-8711-4402EF30C5B3}" srcOrd="1" destOrd="0" presId="urn:microsoft.com/office/officeart/2016/7/layout/LinearArrowProcessNumbered"/>
    <dgm:cxn modelId="{D9579FA9-0061-402F-90A5-CC55365B6414}" type="presParOf" srcId="{0A8675BA-F038-405C-8D0E-05F37D405FF3}" destId="{0DF02918-4B86-4FE1-AE39-6CDF66A15950}" srcOrd="2" destOrd="0" presId="urn:microsoft.com/office/officeart/2016/7/layout/LinearArrowProcessNumbered"/>
    <dgm:cxn modelId="{E13287B1-77BF-4AEC-A4C5-18B6AE87DD26}" type="presParOf" srcId="{0A8675BA-F038-405C-8D0E-05F37D405FF3}" destId="{52DA6BA0-114B-4F01-8BFD-851846FB5170}" srcOrd="3" destOrd="0" presId="urn:microsoft.com/office/officeart/2016/7/layout/LinearArrowProcessNumbered"/>
    <dgm:cxn modelId="{0F6314C1-8C6F-4DB6-A2E1-3E114EEC31DD}" type="presParOf" srcId="{DD5361EB-A27C-46B1-9491-33AC0015A148}" destId="{7EBAED96-E11B-4073-8C3F-57770AA35C45}" srcOrd="2" destOrd="0" presId="urn:microsoft.com/office/officeart/2016/7/layout/LinearArrowProcessNumbered"/>
    <dgm:cxn modelId="{0B7C4B41-1EE9-468A-B404-71F349408152}" type="presParOf" srcId="{D6F5401D-E35F-4E3D-8975-633B234130B2}" destId="{9A201C66-90B9-4996-993E-E5BBCAB0006E}" srcOrd="11" destOrd="0" presId="urn:microsoft.com/office/officeart/2016/7/layout/LinearArrowProcessNumbered"/>
    <dgm:cxn modelId="{A917A9F7-793C-4288-8B07-3CEF7F1693D5}" type="presParOf" srcId="{D6F5401D-E35F-4E3D-8975-633B234130B2}" destId="{17A349AB-B1B5-4D9B-9736-BB1E4B61014B}" srcOrd="12" destOrd="0" presId="urn:microsoft.com/office/officeart/2016/7/layout/LinearArrowProcessNumbered"/>
    <dgm:cxn modelId="{82591D3F-990B-4F8F-9CEC-2CBEB0541493}" type="presParOf" srcId="{17A349AB-B1B5-4D9B-9736-BB1E4B61014B}" destId="{8A91FECE-E252-4E91-A8C9-F93C0CD3833D}" srcOrd="0" destOrd="0" presId="urn:microsoft.com/office/officeart/2016/7/layout/LinearArrowProcessNumbered"/>
    <dgm:cxn modelId="{9FA70699-8FB8-46B2-9079-BF757AF63EB9}" type="presParOf" srcId="{17A349AB-B1B5-4D9B-9736-BB1E4B61014B}" destId="{606DDB28-43D6-4D78-A99B-1D281AC2C9BB}" srcOrd="1" destOrd="0" presId="urn:microsoft.com/office/officeart/2016/7/layout/LinearArrowProcessNumbered"/>
    <dgm:cxn modelId="{C4CF77FF-EE35-4930-A088-C108A8FF6C45}" type="presParOf" srcId="{606DDB28-43D6-4D78-A99B-1D281AC2C9BB}" destId="{637A0F01-87E6-4760-BA55-CEA3E6B8F3DB}" srcOrd="0" destOrd="0" presId="urn:microsoft.com/office/officeart/2016/7/layout/LinearArrowProcessNumbered"/>
    <dgm:cxn modelId="{32700F43-8AA1-42BA-BD43-C54DB8B4BB3A}" type="presParOf" srcId="{606DDB28-43D6-4D78-A99B-1D281AC2C9BB}" destId="{CCDD1A2E-3EAF-41AC-A2CD-7B111AFFB819}" srcOrd="1" destOrd="0" presId="urn:microsoft.com/office/officeart/2016/7/layout/LinearArrowProcessNumbered"/>
    <dgm:cxn modelId="{B3C265BB-9033-4226-96A0-39DE9DEE93E9}" type="presParOf" srcId="{606DDB28-43D6-4D78-A99B-1D281AC2C9BB}" destId="{DACDADC8-128F-4433-9091-DBA9A5BEF3D3}" srcOrd="2" destOrd="0" presId="urn:microsoft.com/office/officeart/2016/7/layout/LinearArrowProcessNumbered"/>
    <dgm:cxn modelId="{C761542F-C3BB-48B5-A445-84C93C91B12B}" type="presParOf" srcId="{606DDB28-43D6-4D78-A99B-1D281AC2C9BB}" destId="{6B1CE78B-C70B-458F-A4F9-7998275AA92B}" srcOrd="3" destOrd="0" presId="urn:microsoft.com/office/officeart/2016/7/layout/LinearArrowProcessNumbered"/>
    <dgm:cxn modelId="{03C4207A-79BB-4AEF-AC2F-806852E3A52D}" type="presParOf" srcId="{17A349AB-B1B5-4D9B-9736-BB1E4B61014B}" destId="{CAF3F058-DD81-4F37-8EEA-BCF76555F1AA}" srcOrd="2" destOrd="0" presId="urn:microsoft.com/office/officeart/2016/7/layout/LinearArrowProcessNumbered"/>
    <dgm:cxn modelId="{D02B8587-B669-47FB-AD3F-B613403B02C2}" type="presParOf" srcId="{D6F5401D-E35F-4E3D-8975-633B234130B2}" destId="{50687C5F-3A79-4DF6-AD84-C57EEB70AFD3}" srcOrd="13" destOrd="0" presId="urn:microsoft.com/office/officeart/2016/7/layout/LinearArrowProcessNumbered"/>
    <dgm:cxn modelId="{6DED08A5-D5BB-44B6-9E5B-0E200FD6BE63}" type="presParOf" srcId="{D6F5401D-E35F-4E3D-8975-633B234130B2}" destId="{E1BC582B-5811-4799-AD53-93CEF837690C}" srcOrd="14" destOrd="0" presId="urn:microsoft.com/office/officeart/2016/7/layout/LinearArrowProcessNumbered"/>
    <dgm:cxn modelId="{82C47A58-59ED-4047-9C59-5F76D1831FBD}" type="presParOf" srcId="{E1BC582B-5811-4799-AD53-93CEF837690C}" destId="{E2CD4406-5E36-40E2-A549-DA0EE14CC94D}" srcOrd="0" destOrd="0" presId="urn:microsoft.com/office/officeart/2016/7/layout/LinearArrowProcessNumbered"/>
    <dgm:cxn modelId="{001C5A5E-15C8-4FA6-A164-338D68DB1FFC}" type="presParOf" srcId="{E1BC582B-5811-4799-AD53-93CEF837690C}" destId="{EE80A1D9-1F58-42FE-A5DC-09B588C62CB3}" srcOrd="1" destOrd="0" presId="urn:microsoft.com/office/officeart/2016/7/layout/LinearArrowProcessNumbered"/>
    <dgm:cxn modelId="{728A1F1B-4EB4-4A36-8127-24DDCF7C83DA}" type="presParOf" srcId="{EE80A1D9-1F58-42FE-A5DC-09B588C62CB3}" destId="{47CEAFCC-6BD7-4274-857E-8518A61F0CFB}" srcOrd="0" destOrd="0" presId="urn:microsoft.com/office/officeart/2016/7/layout/LinearArrowProcessNumbered"/>
    <dgm:cxn modelId="{6F29758A-ED16-46E6-B6AD-827753992EA3}" type="presParOf" srcId="{EE80A1D9-1F58-42FE-A5DC-09B588C62CB3}" destId="{A95F4F39-C8A4-41AA-9390-27FA522AC64C}" srcOrd="1" destOrd="0" presId="urn:microsoft.com/office/officeart/2016/7/layout/LinearArrowProcessNumbered"/>
    <dgm:cxn modelId="{13F4497E-057A-4786-8BFE-94698AB073D1}" type="presParOf" srcId="{EE80A1D9-1F58-42FE-A5DC-09B588C62CB3}" destId="{B0C7693A-95DA-4DC8-994A-301FAD6C8E52}" srcOrd="2" destOrd="0" presId="urn:microsoft.com/office/officeart/2016/7/layout/LinearArrowProcessNumbered"/>
    <dgm:cxn modelId="{9309184C-BABA-44C6-8C8F-02663696910F}" type="presParOf" srcId="{EE80A1D9-1F58-42FE-A5DC-09B588C62CB3}" destId="{846B48B4-61FC-4E41-9F4C-85FB1D615CE0}" srcOrd="3" destOrd="0" presId="urn:microsoft.com/office/officeart/2016/7/layout/LinearArrowProcessNumbered"/>
    <dgm:cxn modelId="{69ADADE4-3EFA-4DC4-9DE9-8B9707F433BC}" type="presParOf" srcId="{E1BC582B-5811-4799-AD53-93CEF837690C}" destId="{8BE45B4B-AD55-4873-9D7C-2882045AC7E1}" srcOrd="2" destOrd="0" presId="urn:microsoft.com/office/officeart/2016/7/layout/LinearArrowProcessNumbered"/>
    <dgm:cxn modelId="{50429EB0-BD8A-484D-9DA5-ACBF40355C73}" type="presParOf" srcId="{D6F5401D-E35F-4E3D-8975-633B234130B2}" destId="{D9F214FD-749B-40F7-9C0F-D3C1B4D92610}" srcOrd="15" destOrd="0" presId="urn:microsoft.com/office/officeart/2016/7/layout/LinearArrowProcessNumbered"/>
    <dgm:cxn modelId="{18AEB963-841C-4354-AB6E-AB616DF03348}" type="presParOf" srcId="{D6F5401D-E35F-4E3D-8975-633B234130B2}" destId="{DB187DB9-F4E6-4EAF-80BE-8909D4E7C547}" srcOrd="16" destOrd="0" presId="urn:microsoft.com/office/officeart/2016/7/layout/LinearArrowProcessNumbered"/>
    <dgm:cxn modelId="{5D4BD5F8-2DF9-44A9-9772-4B744E8ABBD4}" type="presParOf" srcId="{DB187DB9-F4E6-4EAF-80BE-8909D4E7C547}" destId="{CAFC317E-BB99-4E3F-B37C-4F29C83E77E4}" srcOrd="0" destOrd="0" presId="urn:microsoft.com/office/officeart/2016/7/layout/LinearArrowProcessNumbered"/>
    <dgm:cxn modelId="{A48CD4C1-9D3D-48BD-B52A-B9F3FAC88A04}" type="presParOf" srcId="{DB187DB9-F4E6-4EAF-80BE-8909D4E7C547}" destId="{9969C3D7-5196-432E-9676-13A666565D6F}" srcOrd="1" destOrd="0" presId="urn:microsoft.com/office/officeart/2016/7/layout/LinearArrowProcessNumbered"/>
    <dgm:cxn modelId="{14762FD1-7526-436F-BEB9-DB4E92C245B8}" type="presParOf" srcId="{9969C3D7-5196-432E-9676-13A666565D6F}" destId="{F6A5BAEF-1CB4-4559-9A8B-AFA04C5BB3B8}" srcOrd="0" destOrd="0" presId="urn:microsoft.com/office/officeart/2016/7/layout/LinearArrowProcessNumbered"/>
    <dgm:cxn modelId="{6955CF02-FDF1-4FCE-BFA9-B5211D6B00D5}" type="presParOf" srcId="{9969C3D7-5196-432E-9676-13A666565D6F}" destId="{673A5BF8-09F0-4B73-8D29-4CE077821968}" srcOrd="1" destOrd="0" presId="urn:microsoft.com/office/officeart/2016/7/layout/LinearArrowProcessNumbered"/>
    <dgm:cxn modelId="{DD044450-B3F9-44F9-A288-A467AD21235E}" type="presParOf" srcId="{9969C3D7-5196-432E-9676-13A666565D6F}" destId="{E3C9080C-17C6-4DBF-A298-D64BCC7F4336}" srcOrd="2" destOrd="0" presId="urn:microsoft.com/office/officeart/2016/7/layout/LinearArrowProcessNumbered"/>
    <dgm:cxn modelId="{062C0647-130F-4B1E-BB09-6CF68F5D9EEE}" type="presParOf" srcId="{9969C3D7-5196-432E-9676-13A666565D6F}" destId="{88B67E3D-F511-4303-A6BF-96E67876BEBD}" srcOrd="3" destOrd="0" presId="urn:microsoft.com/office/officeart/2016/7/layout/LinearArrowProcessNumbered"/>
    <dgm:cxn modelId="{8ACFF5DF-871C-496E-BDA2-C37E9B51D6FB}" type="presParOf" srcId="{DB187DB9-F4E6-4EAF-80BE-8909D4E7C547}" destId="{4E72C2A0-A03D-4F8B-90EA-9999B0AD1F33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07684DCE-5862-4537-A99C-347FB59F24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04912161-27A3-4901-80F5-CB22125CF7B7}" type="parTrans" cxnId="{3B08AAB0-93B0-4887-B046-C972C1D061A1}">
      <dgm:prSet/>
      <dgm:spPr/>
      <dgm:t>
        <a:bodyPr/>
        <a:lstStyle/>
        <a:p>
          <a:endParaRPr lang="de-AT"/>
        </a:p>
      </dgm:t>
    </dgm:pt>
    <dgm:pt modelId="{829B9468-5D12-4FEE-A87F-178E561A613F}" type="sibTrans" cxnId="{3B08AAB0-93B0-4887-B046-C972C1D061A1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76D96523-1B2D-4646-8FB6-A4C6E18538C8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F221E649-480E-4899-AF50-AF192E61CF8A}" type="parTrans" cxnId="{8C8992C0-0E55-441E-8A49-4888D714920C}">
      <dgm:prSet/>
      <dgm:spPr/>
      <dgm:t>
        <a:bodyPr/>
        <a:lstStyle/>
        <a:p>
          <a:endParaRPr lang="de-AT"/>
        </a:p>
      </dgm:t>
    </dgm:pt>
    <dgm:pt modelId="{086FD29B-E094-4D19-9685-9226E4EDCC2A}" type="sibTrans" cxnId="{8C8992C0-0E55-441E-8A49-4888D714920C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2F64D5C-3827-48BA-A64D-CDC13BC5EBC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1F1ADC3A-D1BF-4B12-B307-4A10EF8AA55E}" type="parTrans" cxnId="{DF0B929C-2F43-4893-AB34-FF60B8464660}">
      <dgm:prSet/>
      <dgm:spPr/>
      <dgm:t>
        <a:bodyPr/>
        <a:lstStyle/>
        <a:p>
          <a:endParaRPr lang="de-AT"/>
        </a:p>
      </dgm:t>
    </dgm:pt>
    <dgm:pt modelId="{416CBA02-C767-4BE3-8250-655D6362A8E5}" type="sibTrans" cxnId="{DF0B929C-2F43-4893-AB34-FF60B8464660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48450133-8721-4381-9307-9BCEFB07323B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8B79A0DF-9E75-4BB2-9BE7-D4CE00728BAE}" type="parTrans" cxnId="{18A1DC36-ED99-4D32-AB13-F58855B3BDB2}">
      <dgm:prSet/>
      <dgm:spPr/>
      <dgm:t>
        <a:bodyPr/>
        <a:lstStyle/>
        <a:p>
          <a:endParaRPr lang="de-AT"/>
        </a:p>
      </dgm:t>
    </dgm:pt>
    <dgm:pt modelId="{525B002E-C3EA-4FA1-8BEF-E45C0641165A}" type="sibTrans" cxnId="{18A1DC36-ED99-4D32-AB13-F58855B3BDB2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DE9C401E-7740-4CB6-9FAA-50ED26945C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DB1C399C-C9BE-44A6-8694-5230E69B7996}" type="parTrans" cxnId="{BC1F138D-08C3-4B00-A86C-436760F83258}">
      <dgm:prSet/>
      <dgm:spPr/>
      <dgm:t>
        <a:bodyPr/>
        <a:lstStyle/>
        <a:p>
          <a:endParaRPr lang="de-AT"/>
        </a:p>
      </dgm:t>
    </dgm:pt>
    <dgm:pt modelId="{9241B190-B028-4D47-A4FC-266570C529F6}" type="sibTrans" cxnId="{BC1F138D-08C3-4B00-A86C-436760F83258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57431C0D-0232-469E-871E-9759858A0F80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4FC3328B-1005-4B66-9DC7-1B17D9587119}" type="parTrans" cxnId="{24886F5A-A306-4DA0-AA80-BAA727BBAB15}">
      <dgm:prSet/>
      <dgm:spPr/>
      <dgm:t>
        <a:bodyPr/>
        <a:lstStyle/>
        <a:p>
          <a:endParaRPr lang="de-AT"/>
        </a:p>
      </dgm:t>
    </dgm:pt>
    <dgm:pt modelId="{1EAF8A83-9565-44F2-8C38-E6405E8AD261}" type="sibTrans" cxnId="{24886F5A-A306-4DA0-AA80-BAA727BBAB15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46E772FD-3D00-437D-9457-9CD9991D085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9FCE3B5C-E9DF-4989-8463-1CA05B90EAF5}" type="parTrans" cxnId="{E163FAB9-E32B-4DEE-9BD8-11D052987F07}">
      <dgm:prSet/>
      <dgm:spPr/>
      <dgm:t>
        <a:bodyPr/>
        <a:lstStyle/>
        <a:p>
          <a:endParaRPr lang="de-AT"/>
        </a:p>
      </dgm:t>
    </dgm:pt>
    <dgm:pt modelId="{1C4412C9-7E07-4C93-BADA-E0B3A6845591}" type="sibTrans" cxnId="{E163FAB9-E32B-4DEE-9BD8-11D052987F07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B9A2A6B1-BBDE-405A-99D2-8C2F0F1A5B45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6CCCDF31-D7EC-4CE6-A2E1-0585C0BBD70B}" type="parTrans" cxnId="{3D3F8884-4AB0-4A81-8C6A-08E80DF842CE}">
      <dgm:prSet/>
      <dgm:spPr/>
      <dgm:t>
        <a:bodyPr/>
        <a:lstStyle/>
        <a:p>
          <a:endParaRPr lang="de-AT"/>
        </a:p>
      </dgm:t>
    </dgm:pt>
    <dgm:pt modelId="{76A20306-D9F9-4472-8F1A-E4FF3E3C6FC0}" type="sibTrans" cxnId="{3D3F8884-4AB0-4A81-8C6A-08E80DF842CE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F1C3CF4F-94AD-44A7-AEFB-D1BB1AF5F41E}" type="pres">
      <dgm:prSet presAssocID="{07684DCE-5862-4537-A99C-347FB59F2429}" presName="compositeNode" presStyleCnt="0"/>
      <dgm:spPr/>
    </dgm:pt>
    <dgm:pt modelId="{FCD76971-4C35-4DAE-8C80-50CB23AC1695}" type="pres">
      <dgm:prSet presAssocID="{07684DCE-5862-4537-A99C-347FB59F24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D7A43BB-EF9E-4A18-A013-A9B86D2CD496}" type="pres">
      <dgm:prSet presAssocID="{07684DCE-5862-4537-A99C-347FB59F2429}" presName="parSh" presStyleCnt="0"/>
      <dgm:spPr/>
    </dgm:pt>
    <dgm:pt modelId="{4400928C-6EA7-4D03-AC66-79421A95FC01}" type="pres">
      <dgm:prSet presAssocID="{07684DCE-5862-4537-A99C-347FB59F2429}" presName="lineNode" presStyleLbl="alignAccFollowNode1" presStyleIdx="3" presStyleCnt="27"/>
      <dgm:spPr/>
    </dgm:pt>
    <dgm:pt modelId="{E29AE3EA-58AE-4412-8207-51D6ECE0D830}" type="pres">
      <dgm:prSet presAssocID="{07684DCE-5862-4537-A99C-347FB59F2429}" presName="lineArrowNode" presStyleLbl="alignAccFollowNode1" presStyleIdx="4" presStyleCnt="27"/>
      <dgm:spPr/>
    </dgm:pt>
    <dgm:pt modelId="{1556F1C4-B5D1-45F7-96CE-812D9F52AEE2}" type="pres">
      <dgm:prSet presAssocID="{829B9468-5D12-4FEE-A87F-178E561A613F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4EE6C874-AA1D-4C81-8703-46C9439D064B}" type="pres">
      <dgm:prSet presAssocID="{829B9468-5D12-4FEE-A87F-178E561A613F}" presName="spacerBetweenCircleAndCallout" presStyleCnt="0">
        <dgm:presLayoutVars/>
      </dgm:prSet>
      <dgm:spPr/>
    </dgm:pt>
    <dgm:pt modelId="{3FA0CBF9-1559-4F7A-AF4B-FFA7902AB38D}" type="pres">
      <dgm:prSet presAssocID="{07684DCE-5862-4537-A99C-347FB59F2429}" presName="nodeText" presStyleLbl="alignAccFollowNode1" presStyleIdx="5" presStyleCnt="27">
        <dgm:presLayoutVars>
          <dgm:bulletEnabled val="1"/>
        </dgm:presLayoutVars>
      </dgm:prSet>
      <dgm:spPr/>
    </dgm:pt>
    <dgm:pt modelId="{8A7DA24C-C16B-44AD-B434-202BCDC4E592}" type="pres">
      <dgm:prSet presAssocID="{829B9468-5D12-4FEE-A87F-178E561A613F}" presName="sibTransComposite" presStyleCnt="0"/>
      <dgm:spPr/>
    </dgm:pt>
    <dgm:pt modelId="{C681F98F-10E6-426E-87AE-1D1600030871}" type="pres">
      <dgm:prSet presAssocID="{76D96523-1B2D-4646-8FB6-A4C6E18538C8}" presName="compositeNode" presStyleCnt="0"/>
      <dgm:spPr/>
    </dgm:pt>
    <dgm:pt modelId="{8DD1DD92-D7EE-4E7E-851C-97398DEA975E}" type="pres">
      <dgm:prSet presAssocID="{76D96523-1B2D-4646-8FB6-A4C6E18538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1C60681-ED44-4024-8A65-B4DD68D713E9}" type="pres">
      <dgm:prSet presAssocID="{76D96523-1B2D-4646-8FB6-A4C6E18538C8}" presName="parSh" presStyleCnt="0"/>
      <dgm:spPr/>
    </dgm:pt>
    <dgm:pt modelId="{9EE1BBB9-C363-4468-88E6-1684944F264B}" type="pres">
      <dgm:prSet presAssocID="{76D96523-1B2D-4646-8FB6-A4C6E18538C8}" presName="lineNode" presStyleLbl="alignAccFollowNode1" presStyleIdx="6" presStyleCnt="27"/>
      <dgm:spPr/>
    </dgm:pt>
    <dgm:pt modelId="{D19C243C-84AB-420C-8B96-89A41829F601}" type="pres">
      <dgm:prSet presAssocID="{76D96523-1B2D-4646-8FB6-A4C6E18538C8}" presName="lineArrowNode" presStyleLbl="alignAccFollowNode1" presStyleIdx="7" presStyleCnt="27"/>
      <dgm:spPr/>
    </dgm:pt>
    <dgm:pt modelId="{DA7FEE66-92D0-4249-A9B1-7A561EFFD3FD}" type="pres">
      <dgm:prSet presAssocID="{086FD29B-E094-4D19-9685-9226E4EDCC2A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F5976099-2CEC-4887-931D-7FC00A78FF16}" type="pres">
      <dgm:prSet presAssocID="{086FD29B-E094-4D19-9685-9226E4EDCC2A}" presName="spacerBetweenCircleAndCallout" presStyleCnt="0">
        <dgm:presLayoutVars/>
      </dgm:prSet>
      <dgm:spPr/>
    </dgm:pt>
    <dgm:pt modelId="{51A1E00C-2A89-489C-822E-7C584C7A2859}" type="pres">
      <dgm:prSet presAssocID="{76D96523-1B2D-4646-8FB6-A4C6E18538C8}" presName="nodeText" presStyleLbl="alignAccFollowNode1" presStyleIdx="8" presStyleCnt="27">
        <dgm:presLayoutVars>
          <dgm:bulletEnabled val="1"/>
        </dgm:presLayoutVars>
      </dgm:prSet>
      <dgm:spPr/>
    </dgm:pt>
    <dgm:pt modelId="{C3B1502F-2D32-40CB-ACF3-3222BDE28168}" type="pres">
      <dgm:prSet presAssocID="{086FD29B-E094-4D19-9685-9226E4EDCC2A}" presName="sibTransComposite" presStyleCnt="0"/>
      <dgm:spPr/>
    </dgm:pt>
    <dgm:pt modelId="{240B0A95-5193-469F-8999-21A5010855E6}" type="pres">
      <dgm:prSet presAssocID="{32F64D5C-3827-48BA-A64D-CDC13BC5EBC1}" presName="compositeNode" presStyleCnt="0"/>
      <dgm:spPr/>
    </dgm:pt>
    <dgm:pt modelId="{795EB933-BA28-4CDC-85C5-3BBE0E7E5488}" type="pres">
      <dgm:prSet presAssocID="{32F64D5C-3827-48BA-A64D-CDC13BC5EBC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6B8767D-055E-4AFA-9F87-B1BE8C778BF7}" type="pres">
      <dgm:prSet presAssocID="{32F64D5C-3827-48BA-A64D-CDC13BC5EBC1}" presName="parSh" presStyleCnt="0"/>
      <dgm:spPr/>
    </dgm:pt>
    <dgm:pt modelId="{C256BC19-B30B-4654-B4F4-0E7FCC9D3261}" type="pres">
      <dgm:prSet presAssocID="{32F64D5C-3827-48BA-A64D-CDC13BC5EBC1}" presName="lineNode" presStyleLbl="alignAccFollowNode1" presStyleIdx="9" presStyleCnt="27"/>
      <dgm:spPr/>
    </dgm:pt>
    <dgm:pt modelId="{60F287E2-6C34-4677-B7EB-2FA3338611E4}" type="pres">
      <dgm:prSet presAssocID="{32F64D5C-3827-48BA-A64D-CDC13BC5EBC1}" presName="lineArrowNode" presStyleLbl="alignAccFollowNode1" presStyleIdx="10" presStyleCnt="27"/>
      <dgm:spPr/>
    </dgm:pt>
    <dgm:pt modelId="{C9E570D3-19F2-466C-88E9-96B0ADC9C032}" type="pres">
      <dgm:prSet presAssocID="{416CBA02-C767-4BE3-8250-655D6362A8E5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A656358A-8A7E-4B91-B282-AF2905A13F4A}" type="pres">
      <dgm:prSet presAssocID="{416CBA02-C767-4BE3-8250-655D6362A8E5}" presName="spacerBetweenCircleAndCallout" presStyleCnt="0">
        <dgm:presLayoutVars/>
      </dgm:prSet>
      <dgm:spPr/>
    </dgm:pt>
    <dgm:pt modelId="{2BA20B9F-59E9-4B50-AED0-9D52E874ECC9}" type="pres">
      <dgm:prSet presAssocID="{32F64D5C-3827-48BA-A64D-CDC13BC5EBC1}" presName="nodeText" presStyleLbl="alignAccFollowNode1" presStyleIdx="11" presStyleCnt="27">
        <dgm:presLayoutVars>
          <dgm:bulletEnabled val="1"/>
        </dgm:presLayoutVars>
      </dgm:prSet>
      <dgm:spPr/>
    </dgm:pt>
    <dgm:pt modelId="{6C38E5C2-9C7A-4100-8311-FC4EBF047E7D}" type="pres">
      <dgm:prSet presAssocID="{416CBA02-C767-4BE3-8250-655D6362A8E5}" presName="sibTransComposite" presStyleCnt="0"/>
      <dgm:spPr/>
    </dgm:pt>
    <dgm:pt modelId="{DF85735F-3C2C-4DF5-9AA2-3106CE070016}" type="pres">
      <dgm:prSet presAssocID="{48450133-8721-4381-9307-9BCEFB07323B}" presName="compositeNode" presStyleCnt="0"/>
      <dgm:spPr/>
    </dgm:pt>
    <dgm:pt modelId="{B110A2CE-9086-4220-AD61-D545018AA000}" type="pres">
      <dgm:prSet presAssocID="{48450133-8721-4381-9307-9BCEFB07323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D4A296B-F889-402C-9CC3-7D6B268F7435}" type="pres">
      <dgm:prSet presAssocID="{48450133-8721-4381-9307-9BCEFB07323B}" presName="parSh" presStyleCnt="0"/>
      <dgm:spPr/>
    </dgm:pt>
    <dgm:pt modelId="{53D9C064-A649-43DC-A2A8-7068D8528381}" type="pres">
      <dgm:prSet presAssocID="{48450133-8721-4381-9307-9BCEFB07323B}" presName="lineNode" presStyleLbl="alignAccFollowNode1" presStyleIdx="12" presStyleCnt="27"/>
      <dgm:spPr/>
    </dgm:pt>
    <dgm:pt modelId="{F3312EB2-8950-4D51-9910-A0459CA6BC22}" type="pres">
      <dgm:prSet presAssocID="{48450133-8721-4381-9307-9BCEFB07323B}" presName="lineArrowNode" presStyleLbl="alignAccFollowNode1" presStyleIdx="13" presStyleCnt="27"/>
      <dgm:spPr/>
    </dgm:pt>
    <dgm:pt modelId="{595A9193-F95B-4676-9540-B369D65758B3}" type="pres">
      <dgm:prSet presAssocID="{525B002E-C3EA-4FA1-8BEF-E45C0641165A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A5728B2C-3EC2-47AC-8E88-26B25BB86BBE}" type="pres">
      <dgm:prSet presAssocID="{525B002E-C3EA-4FA1-8BEF-E45C0641165A}" presName="spacerBetweenCircleAndCallout" presStyleCnt="0">
        <dgm:presLayoutVars/>
      </dgm:prSet>
      <dgm:spPr/>
    </dgm:pt>
    <dgm:pt modelId="{BF533156-23D2-4277-A2C3-0EE4A9B68F5C}" type="pres">
      <dgm:prSet presAssocID="{48450133-8721-4381-9307-9BCEFB07323B}" presName="nodeText" presStyleLbl="alignAccFollowNode1" presStyleIdx="14" presStyleCnt="27">
        <dgm:presLayoutVars>
          <dgm:bulletEnabled val="1"/>
        </dgm:presLayoutVars>
      </dgm:prSet>
      <dgm:spPr/>
    </dgm:pt>
    <dgm:pt modelId="{9899B106-E1A1-4DAF-9A23-563E2C2CF917}" type="pres">
      <dgm:prSet presAssocID="{525B002E-C3EA-4FA1-8BEF-E45C0641165A}" presName="sibTransComposite" presStyleCnt="0"/>
      <dgm:spPr/>
    </dgm:pt>
    <dgm:pt modelId="{DD5361EB-A27C-46B1-9491-33AC0015A148}" type="pres">
      <dgm:prSet presAssocID="{DE9C401E-7740-4CB6-9FAA-50ED26945C29}" presName="compositeNode" presStyleCnt="0"/>
      <dgm:spPr/>
    </dgm:pt>
    <dgm:pt modelId="{4BA33F2B-C803-4C18-ADC2-2392C4E94E91}" type="pres">
      <dgm:prSet presAssocID="{DE9C401E-7740-4CB6-9FAA-50ED26945C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A8675BA-F038-405C-8D0E-05F37D405FF3}" type="pres">
      <dgm:prSet presAssocID="{DE9C401E-7740-4CB6-9FAA-50ED26945C29}" presName="parSh" presStyleCnt="0"/>
      <dgm:spPr/>
    </dgm:pt>
    <dgm:pt modelId="{E48B5960-A841-4AD9-8134-ED8E9D49B46F}" type="pres">
      <dgm:prSet presAssocID="{DE9C401E-7740-4CB6-9FAA-50ED26945C29}" presName="lineNode" presStyleLbl="alignAccFollowNode1" presStyleIdx="15" presStyleCnt="27"/>
      <dgm:spPr/>
    </dgm:pt>
    <dgm:pt modelId="{F5C3A52C-A4B1-40C6-8711-4402EF30C5B3}" type="pres">
      <dgm:prSet presAssocID="{DE9C401E-7740-4CB6-9FAA-50ED26945C29}" presName="lineArrowNode" presStyleLbl="alignAccFollowNode1" presStyleIdx="16" presStyleCnt="27"/>
      <dgm:spPr/>
    </dgm:pt>
    <dgm:pt modelId="{0DF02918-4B86-4FE1-AE39-6CDF66A15950}" type="pres">
      <dgm:prSet presAssocID="{9241B190-B028-4D47-A4FC-266570C529F6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52DA6BA0-114B-4F01-8BFD-851846FB5170}" type="pres">
      <dgm:prSet presAssocID="{9241B190-B028-4D47-A4FC-266570C529F6}" presName="spacerBetweenCircleAndCallout" presStyleCnt="0">
        <dgm:presLayoutVars/>
      </dgm:prSet>
      <dgm:spPr/>
    </dgm:pt>
    <dgm:pt modelId="{7EBAED96-E11B-4073-8C3F-57770AA35C45}" type="pres">
      <dgm:prSet presAssocID="{DE9C401E-7740-4CB6-9FAA-50ED26945C29}" presName="nodeText" presStyleLbl="alignAccFollowNode1" presStyleIdx="17" presStyleCnt="27">
        <dgm:presLayoutVars>
          <dgm:bulletEnabled val="1"/>
        </dgm:presLayoutVars>
      </dgm:prSet>
      <dgm:spPr/>
    </dgm:pt>
    <dgm:pt modelId="{9A201C66-90B9-4996-993E-E5BBCAB0006E}" type="pres">
      <dgm:prSet presAssocID="{9241B190-B028-4D47-A4FC-266570C529F6}" presName="sibTransComposite" presStyleCnt="0"/>
      <dgm:spPr/>
    </dgm:pt>
    <dgm:pt modelId="{17A349AB-B1B5-4D9B-9736-BB1E4B61014B}" type="pres">
      <dgm:prSet presAssocID="{57431C0D-0232-469E-871E-9759858A0F80}" presName="compositeNode" presStyleCnt="0"/>
      <dgm:spPr/>
    </dgm:pt>
    <dgm:pt modelId="{8A91FECE-E252-4E91-A8C9-F93C0CD3833D}" type="pres">
      <dgm:prSet presAssocID="{57431C0D-0232-469E-871E-9759858A0F8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6DDB28-43D6-4D78-A99B-1D281AC2C9BB}" type="pres">
      <dgm:prSet presAssocID="{57431C0D-0232-469E-871E-9759858A0F80}" presName="parSh" presStyleCnt="0"/>
      <dgm:spPr/>
    </dgm:pt>
    <dgm:pt modelId="{637A0F01-87E6-4760-BA55-CEA3E6B8F3DB}" type="pres">
      <dgm:prSet presAssocID="{57431C0D-0232-469E-871E-9759858A0F80}" presName="lineNode" presStyleLbl="alignAccFollowNode1" presStyleIdx="18" presStyleCnt="27"/>
      <dgm:spPr/>
    </dgm:pt>
    <dgm:pt modelId="{CCDD1A2E-3EAF-41AC-A2CD-7B111AFFB819}" type="pres">
      <dgm:prSet presAssocID="{57431C0D-0232-469E-871E-9759858A0F80}" presName="lineArrowNode" presStyleLbl="alignAccFollowNode1" presStyleIdx="19" presStyleCnt="27"/>
      <dgm:spPr/>
    </dgm:pt>
    <dgm:pt modelId="{DACDADC8-128F-4433-9091-DBA9A5BEF3D3}" type="pres">
      <dgm:prSet presAssocID="{1EAF8A83-9565-44F2-8C38-E6405E8AD261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6B1CE78B-C70B-458F-A4F9-7998275AA92B}" type="pres">
      <dgm:prSet presAssocID="{1EAF8A83-9565-44F2-8C38-E6405E8AD261}" presName="spacerBetweenCircleAndCallout" presStyleCnt="0">
        <dgm:presLayoutVars/>
      </dgm:prSet>
      <dgm:spPr/>
    </dgm:pt>
    <dgm:pt modelId="{CAF3F058-DD81-4F37-8EEA-BCF76555F1AA}" type="pres">
      <dgm:prSet presAssocID="{57431C0D-0232-469E-871E-9759858A0F80}" presName="nodeText" presStyleLbl="alignAccFollowNode1" presStyleIdx="20" presStyleCnt="27">
        <dgm:presLayoutVars>
          <dgm:bulletEnabled val="1"/>
        </dgm:presLayoutVars>
      </dgm:prSet>
      <dgm:spPr/>
    </dgm:pt>
    <dgm:pt modelId="{50687C5F-3A79-4DF6-AD84-C57EEB70AFD3}" type="pres">
      <dgm:prSet presAssocID="{1EAF8A83-9565-44F2-8C38-E6405E8AD261}" presName="sibTransComposite" presStyleCnt="0"/>
      <dgm:spPr/>
    </dgm:pt>
    <dgm:pt modelId="{E1BC582B-5811-4799-AD53-93CEF837690C}" type="pres">
      <dgm:prSet presAssocID="{46E772FD-3D00-437D-9457-9CD9991D0851}" presName="compositeNode" presStyleCnt="0"/>
      <dgm:spPr/>
    </dgm:pt>
    <dgm:pt modelId="{E2CD4406-5E36-40E2-A549-DA0EE14CC94D}" type="pres">
      <dgm:prSet presAssocID="{46E772FD-3D00-437D-9457-9CD9991D085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E80A1D9-1F58-42FE-A5DC-09B588C62CB3}" type="pres">
      <dgm:prSet presAssocID="{46E772FD-3D00-437D-9457-9CD9991D0851}" presName="parSh" presStyleCnt="0"/>
      <dgm:spPr/>
    </dgm:pt>
    <dgm:pt modelId="{47CEAFCC-6BD7-4274-857E-8518A61F0CFB}" type="pres">
      <dgm:prSet presAssocID="{46E772FD-3D00-437D-9457-9CD9991D0851}" presName="lineNode" presStyleLbl="alignAccFollowNode1" presStyleIdx="21" presStyleCnt="27"/>
      <dgm:spPr/>
    </dgm:pt>
    <dgm:pt modelId="{A95F4F39-C8A4-41AA-9390-27FA522AC64C}" type="pres">
      <dgm:prSet presAssocID="{46E772FD-3D00-437D-9457-9CD9991D0851}" presName="lineArrowNode" presStyleLbl="alignAccFollowNode1" presStyleIdx="22" presStyleCnt="27"/>
      <dgm:spPr/>
    </dgm:pt>
    <dgm:pt modelId="{B0C7693A-95DA-4DC8-994A-301FAD6C8E52}" type="pres">
      <dgm:prSet presAssocID="{1C4412C9-7E07-4C93-BADA-E0B3A6845591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846B48B4-61FC-4E41-9F4C-85FB1D615CE0}" type="pres">
      <dgm:prSet presAssocID="{1C4412C9-7E07-4C93-BADA-E0B3A6845591}" presName="spacerBetweenCircleAndCallout" presStyleCnt="0">
        <dgm:presLayoutVars/>
      </dgm:prSet>
      <dgm:spPr/>
    </dgm:pt>
    <dgm:pt modelId="{8BE45B4B-AD55-4873-9D7C-2882045AC7E1}" type="pres">
      <dgm:prSet presAssocID="{46E772FD-3D00-437D-9457-9CD9991D0851}" presName="nodeText" presStyleLbl="alignAccFollowNode1" presStyleIdx="23" presStyleCnt="27">
        <dgm:presLayoutVars>
          <dgm:bulletEnabled val="1"/>
        </dgm:presLayoutVars>
      </dgm:prSet>
      <dgm:spPr/>
    </dgm:pt>
    <dgm:pt modelId="{D9F214FD-749B-40F7-9C0F-D3C1B4D92610}" type="pres">
      <dgm:prSet presAssocID="{1C4412C9-7E07-4C93-BADA-E0B3A6845591}" presName="sibTransComposite" presStyleCnt="0"/>
      <dgm:spPr/>
    </dgm:pt>
    <dgm:pt modelId="{DB187DB9-F4E6-4EAF-80BE-8909D4E7C547}" type="pres">
      <dgm:prSet presAssocID="{B9A2A6B1-BBDE-405A-99D2-8C2F0F1A5B45}" presName="compositeNode" presStyleCnt="0"/>
      <dgm:spPr/>
    </dgm:pt>
    <dgm:pt modelId="{CAFC317E-BB99-4E3F-B37C-4F29C83E77E4}" type="pres">
      <dgm:prSet presAssocID="{B9A2A6B1-BBDE-405A-99D2-8C2F0F1A5B4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969C3D7-5196-432E-9676-13A666565D6F}" type="pres">
      <dgm:prSet presAssocID="{B9A2A6B1-BBDE-405A-99D2-8C2F0F1A5B45}" presName="parSh" presStyleCnt="0"/>
      <dgm:spPr/>
    </dgm:pt>
    <dgm:pt modelId="{F6A5BAEF-1CB4-4559-9A8B-AFA04C5BB3B8}" type="pres">
      <dgm:prSet presAssocID="{B9A2A6B1-BBDE-405A-99D2-8C2F0F1A5B45}" presName="lineNode" presStyleLbl="alignAccFollowNode1" presStyleIdx="24" presStyleCnt="27"/>
      <dgm:spPr/>
    </dgm:pt>
    <dgm:pt modelId="{673A5BF8-09F0-4B73-8D29-4CE077821968}" type="pres">
      <dgm:prSet presAssocID="{B9A2A6B1-BBDE-405A-99D2-8C2F0F1A5B45}" presName="lineArrowNode" presStyleLbl="alignAccFollowNode1" presStyleIdx="25" presStyleCnt="27"/>
      <dgm:spPr/>
    </dgm:pt>
    <dgm:pt modelId="{E3C9080C-17C6-4DBF-A298-D64BCC7F4336}" type="pres">
      <dgm:prSet presAssocID="{76A20306-D9F9-4472-8F1A-E4FF3E3C6FC0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88B67E3D-F511-4303-A6BF-96E67876BEBD}" type="pres">
      <dgm:prSet presAssocID="{76A20306-D9F9-4472-8F1A-E4FF3E3C6FC0}" presName="spacerBetweenCircleAndCallout" presStyleCnt="0">
        <dgm:presLayoutVars/>
      </dgm:prSet>
      <dgm:spPr/>
    </dgm:pt>
    <dgm:pt modelId="{4E72C2A0-A03D-4F8B-90EA-9999B0AD1F33}" type="pres">
      <dgm:prSet presAssocID="{B9A2A6B1-BBDE-405A-99D2-8C2F0F1A5B45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07EA150B-9EC2-41E5-9691-7F4C44CF9D23}" type="presOf" srcId="{48450133-8721-4381-9307-9BCEFB07323B}" destId="{BF533156-23D2-4277-A2C3-0EE4A9B68F5C}" srcOrd="0" destOrd="0" presId="urn:microsoft.com/office/officeart/2016/7/layout/LinearArrowProcessNumbered"/>
    <dgm:cxn modelId="{8AA82C10-CC0B-43D4-A87E-1AF96D213513}" type="presOf" srcId="{07684DCE-5862-4537-A99C-347FB59F2429}" destId="{3FA0CBF9-1559-4F7A-AF4B-FFA7902AB38D}" srcOrd="0" destOrd="0" presId="urn:microsoft.com/office/officeart/2016/7/layout/LinearArrowProcessNumbered"/>
    <dgm:cxn modelId="{50211D32-A4ED-4288-B84D-FCB41448682B}" type="presOf" srcId="{B9A2A6B1-BBDE-405A-99D2-8C2F0F1A5B45}" destId="{4E72C2A0-A03D-4F8B-90EA-9999B0AD1F33}" srcOrd="0" destOrd="0" presId="urn:microsoft.com/office/officeart/2016/7/layout/LinearArrowProcessNumbered"/>
    <dgm:cxn modelId="{18A1DC36-ED99-4D32-AB13-F58855B3BDB2}" srcId="{71AE4C70-2792-4B43-A6FC-0B175B157B0D}" destId="{48450133-8721-4381-9307-9BCEFB07323B}" srcOrd="4" destOrd="0" parTransId="{8B79A0DF-9E75-4BB2-9BE7-D4CE00728BAE}" sibTransId="{525B002E-C3EA-4FA1-8BEF-E45C0641165A}"/>
    <dgm:cxn modelId="{07BD2A3A-7606-4319-B0FD-A1F3C55E552A}" type="presOf" srcId="{76A20306-D9F9-4472-8F1A-E4FF3E3C6FC0}" destId="{E3C9080C-17C6-4DBF-A298-D64BCC7F4336}" srcOrd="0" destOrd="0" presId="urn:microsoft.com/office/officeart/2016/7/layout/LinearArrowProcessNumbered"/>
    <dgm:cxn modelId="{71E87152-9640-4DBC-AC40-E59F6BEF9FD3}" type="presOf" srcId="{1EAF8A83-9565-44F2-8C38-E6405E8AD261}" destId="{DACDADC8-128F-4433-9091-DBA9A5BEF3D3}" srcOrd="0" destOrd="0" presId="urn:microsoft.com/office/officeart/2016/7/layout/LinearArrowProcessNumbered"/>
    <dgm:cxn modelId="{4C3D4A58-F0DB-42BC-ADA7-09F456BB30D0}" type="presOf" srcId="{829B9468-5D12-4FEE-A87F-178E561A613F}" destId="{1556F1C4-B5D1-45F7-96CE-812D9F52AEE2}" srcOrd="0" destOrd="0" presId="urn:microsoft.com/office/officeart/2016/7/layout/LinearArrowProcessNumbered"/>
    <dgm:cxn modelId="{84CC2D7A-6869-4300-AD44-4F449CDC2979}" type="presOf" srcId="{9241B190-B028-4D47-A4FC-266570C529F6}" destId="{0DF02918-4B86-4FE1-AE39-6CDF66A15950}" srcOrd="0" destOrd="0" presId="urn:microsoft.com/office/officeart/2016/7/layout/LinearArrowProcessNumbered"/>
    <dgm:cxn modelId="{24886F5A-A306-4DA0-AA80-BAA727BBAB15}" srcId="{71AE4C70-2792-4B43-A6FC-0B175B157B0D}" destId="{57431C0D-0232-469E-871E-9759858A0F80}" srcOrd="6" destOrd="0" parTransId="{4FC3328B-1005-4B66-9DC7-1B17D9587119}" sibTransId="{1EAF8A83-9565-44F2-8C38-E6405E8AD261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3D3F8884-4AB0-4A81-8C6A-08E80DF842CE}" srcId="{71AE4C70-2792-4B43-A6FC-0B175B157B0D}" destId="{B9A2A6B1-BBDE-405A-99D2-8C2F0F1A5B45}" srcOrd="8" destOrd="0" parTransId="{6CCCDF31-D7EC-4CE6-A2E1-0585C0BBD70B}" sibTransId="{76A20306-D9F9-4472-8F1A-E4FF3E3C6FC0}"/>
    <dgm:cxn modelId="{4D8F9686-5185-46D0-924C-E2459D1246E2}" type="presOf" srcId="{DE9C401E-7740-4CB6-9FAA-50ED26945C29}" destId="{7EBAED96-E11B-4073-8C3F-57770AA35C45}" srcOrd="0" destOrd="0" presId="urn:microsoft.com/office/officeart/2016/7/layout/LinearArrowProcessNumbered"/>
    <dgm:cxn modelId="{1D660987-6B09-4AC3-9908-236CA3DAF236}" type="presOf" srcId="{32F64D5C-3827-48BA-A64D-CDC13BC5EBC1}" destId="{2BA20B9F-59E9-4B50-AED0-9D52E874ECC9}" srcOrd="0" destOrd="0" presId="urn:microsoft.com/office/officeart/2016/7/layout/LinearArrowProcessNumbered"/>
    <dgm:cxn modelId="{BC1F138D-08C3-4B00-A86C-436760F83258}" srcId="{71AE4C70-2792-4B43-A6FC-0B175B157B0D}" destId="{DE9C401E-7740-4CB6-9FAA-50ED26945C29}" srcOrd="5" destOrd="0" parTransId="{DB1C399C-C9BE-44A6-8694-5230E69B7996}" sibTransId="{9241B190-B028-4D47-A4FC-266570C529F6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DF0B929C-2F43-4893-AB34-FF60B8464660}" srcId="{71AE4C70-2792-4B43-A6FC-0B175B157B0D}" destId="{32F64D5C-3827-48BA-A64D-CDC13BC5EBC1}" srcOrd="3" destOrd="0" parTransId="{1F1ADC3A-D1BF-4B12-B307-4A10EF8AA55E}" sibTransId="{416CBA02-C767-4BE3-8250-655D6362A8E5}"/>
    <dgm:cxn modelId="{68578FA6-CC85-486E-8ADE-8F03853BD254}" type="presOf" srcId="{57431C0D-0232-469E-871E-9759858A0F80}" destId="{CAF3F058-DD81-4F37-8EEA-BCF76555F1AA}" srcOrd="0" destOrd="0" presId="urn:microsoft.com/office/officeart/2016/7/layout/LinearArrowProcessNumbered"/>
    <dgm:cxn modelId="{B3894AA9-11DE-475D-8707-D5A83B7278F6}" type="presOf" srcId="{76D96523-1B2D-4646-8FB6-A4C6E18538C8}" destId="{51A1E00C-2A89-489C-822E-7C584C7A2859}" srcOrd="0" destOrd="0" presId="urn:microsoft.com/office/officeart/2016/7/layout/LinearArrowProcessNumbered"/>
    <dgm:cxn modelId="{3B08AAB0-93B0-4887-B046-C972C1D061A1}" srcId="{71AE4C70-2792-4B43-A6FC-0B175B157B0D}" destId="{07684DCE-5862-4537-A99C-347FB59F2429}" srcOrd="1" destOrd="0" parTransId="{04912161-27A3-4901-80F5-CB22125CF7B7}" sibTransId="{829B9468-5D12-4FEE-A87F-178E561A613F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E163FAB9-E32B-4DEE-9BD8-11D052987F07}" srcId="{71AE4C70-2792-4B43-A6FC-0B175B157B0D}" destId="{46E772FD-3D00-437D-9457-9CD9991D0851}" srcOrd="7" destOrd="0" parTransId="{9FCE3B5C-E9DF-4989-8463-1CA05B90EAF5}" sibTransId="{1C4412C9-7E07-4C93-BADA-E0B3A6845591}"/>
    <dgm:cxn modelId="{8C8992C0-0E55-441E-8A49-4888D714920C}" srcId="{71AE4C70-2792-4B43-A6FC-0B175B157B0D}" destId="{76D96523-1B2D-4646-8FB6-A4C6E18538C8}" srcOrd="2" destOrd="0" parTransId="{F221E649-480E-4899-AF50-AF192E61CF8A}" sibTransId="{086FD29B-E094-4D19-9685-9226E4EDCC2A}"/>
    <dgm:cxn modelId="{5C7313DB-C41F-418B-A56E-D012BF1CDAB3}" type="presOf" srcId="{525B002E-C3EA-4FA1-8BEF-E45C0641165A}" destId="{595A9193-F95B-4676-9540-B369D65758B3}" srcOrd="0" destOrd="0" presId="urn:microsoft.com/office/officeart/2016/7/layout/LinearArrowProcessNumbered"/>
    <dgm:cxn modelId="{128652DC-4301-4867-999C-85AC3F5900A8}" type="presOf" srcId="{086FD29B-E094-4D19-9685-9226E4EDCC2A}" destId="{DA7FEE66-92D0-4249-A9B1-7A561EFFD3FD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1FF3D1F0-1394-444B-80C7-981FB35DC198}" type="presOf" srcId="{416CBA02-C767-4BE3-8250-655D6362A8E5}" destId="{C9E570D3-19F2-466C-88E9-96B0ADC9C032}" srcOrd="0" destOrd="0" presId="urn:microsoft.com/office/officeart/2016/7/layout/LinearArrowProcessNumbered"/>
    <dgm:cxn modelId="{E2F1A6F2-AA51-444B-8596-E1D0296EAE0D}" type="presOf" srcId="{1C4412C9-7E07-4C93-BADA-E0B3A6845591}" destId="{B0C7693A-95DA-4DC8-994A-301FAD6C8E52}" srcOrd="0" destOrd="0" presId="urn:microsoft.com/office/officeart/2016/7/layout/LinearArrowProcessNumbered"/>
    <dgm:cxn modelId="{41D8C9F5-A1AF-4675-8214-5ED0FB9F6A73}" type="presOf" srcId="{46E772FD-3D00-437D-9457-9CD9991D0851}" destId="{8BE45B4B-AD55-4873-9D7C-2882045AC7E1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D419BB8F-84E5-4CE6-8484-D750948D6B52}" type="presParOf" srcId="{D6F5401D-E35F-4E3D-8975-633B234130B2}" destId="{F1C3CF4F-94AD-44A7-AEFB-D1BB1AF5F41E}" srcOrd="2" destOrd="0" presId="urn:microsoft.com/office/officeart/2016/7/layout/LinearArrowProcessNumbered"/>
    <dgm:cxn modelId="{1D1A8A97-AD70-486B-992F-1733D54B009B}" type="presParOf" srcId="{F1C3CF4F-94AD-44A7-AEFB-D1BB1AF5F41E}" destId="{FCD76971-4C35-4DAE-8C80-50CB23AC1695}" srcOrd="0" destOrd="0" presId="urn:microsoft.com/office/officeart/2016/7/layout/LinearArrowProcessNumbered"/>
    <dgm:cxn modelId="{C402013D-35A3-4D9D-B54D-BD0D12B4B20F}" type="presParOf" srcId="{F1C3CF4F-94AD-44A7-AEFB-D1BB1AF5F41E}" destId="{1D7A43BB-EF9E-4A18-A013-A9B86D2CD496}" srcOrd="1" destOrd="0" presId="urn:microsoft.com/office/officeart/2016/7/layout/LinearArrowProcessNumbered"/>
    <dgm:cxn modelId="{DBE512CA-C9DC-4066-8727-63B039DE465C}" type="presParOf" srcId="{1D7A43BB-EF9E-4A18-A013-A9B86D2CD496}" destId="{4400928C-6EA7-4D03-AC66-79421A95FC01}" srcOrd="0" destOrd="0" presId="urn:microsoft.com/office/officeart/2016/7/layout/LinearArrowProcessNumbered"/>
    <dgm:cxn modelId="{C9775FA5-3EE4-4117-B1E5-96D8164F1B97}" type="presParOf" srcId="{1D7A43BB-EF9E-4A18-A013-A9B86D2CD496}" destId="{E29AE3EA-58AE-4412-8207-51D6ECE0D830}" srcOrd="1" destOrd="0" presId="urn:microsoft.com/office/officeart/2016/7/layout/LinearArrowProcessNumbered"/>
    <dgm:cxn modelId="{623600BB-6841-4B9D-AB29-8BD8B71F5A8B}" type="presParOf" srcId="{1D7A43BB-EF9E-4A18-A013-A9B86D2CD496}" destId="{1556F1C4-B5D1-45F7-96CE-812D9F52AEE2}" srcOrd="2" destOrd="0" presId="urn:microsoft.com/office/officeart/2016/7/layout/LinearArrowProcessNumbered"/>
    <dgm:cxn modelId="{BCC9D5F4-43CB-4D79-913F-443F98227736}" type="presParOf" srcId="{1D7A43BB-EF9E-4A18-A013-A9B86D2CD496}" destId="{4EE6C874-AA1D-4C81-8703-46C9439D064B}" srcOrd="3" destOrd="0" presId="urn:microsoft.com/office/officeart/2016/7/layout/LinearArrowProcessNumbered"/>
    <dgm:cxn modelId="{7EA2268E-609E-47DC-945A-51879D94DE3F}" type="presParOf" srcId="{F1C3CF4F-94AD-44A7-AEFB-D1BB1AF5F41E}" destId="{3FA0CBF9-1559-4F7A-AF4B-FFA7902AB38D}" srcOrd="2" destOrd="0" presId="urn:microsoft.com/office/officeart/2016/7/layout/LinearArrowProcessNumbered"/>
    <dgm:cxn modelId="{90243D55-7B10-4270-B724-36D237F9FE17}" type="presParOf" srcId="{D6F5401D-E35F-4E3D-8975-633B234130B2}" destId="{8A7DA24C-C16B-44AD-B434-202BCDC4E592}" srcOrd="3" destOrd="0" presId="urn:microsoft.com/office/officeart/2016/7/layout/LinearArrowProcessNumbered"/>
    <dgm:cxn modelId="{79595DAB-89CF-4C5F-9EF4-FBDB68A3F285}" type="presParOf" srcId="{D6F5401D-E35F-4E3D-8975-633B234130B2}" destId="{C681F98F-10E6-426E-87AE-1D1600030871}" srcOrd="4" destOrd="0" presId="urn:microsoft.com/office/officeart/2016/7/layout/LinearArrowProcessNumbered"/>
    <dgm:cxn modelId="{D12C649C-F61B-4C06-86D5-AFF8864EFEC7}" type="presParOf" srcId="{C681F98F-10E6-426E-87AE-1D1600030871}" destId="{8DD1DD92-D7EE-4E7E-851C-97398DEA975E}" srcOrd="0" destOrd="0" presId="urn:microsoft.com/office/officeart/2016/7/layout/LinearArrowProcessNumbered"/>
    <dgm:cxn modelId="{19DC1985-54FD-4D04-97C9-8A982F36587E}" type="presParOf" srcId="{C681F98F-10E6-426E-87AE-1D1600030871}" destId="{21C60681-ED44-4024-8A65-B4DD68D713E9}" srcOrd="1" destOrd="0" presId="urn:microsoft.com/office/officeart/2016/7/layout/LinearArrowProcessNumbered"/>
    <dgm:cxn modelId="{68B6A9DE-BED2-4516-8ACC-DF3B2B78FFB0}" type="presParOf" srcId="{21C60681-ED44-4024-8A65-B4DD68D713E9}" destId="{9EE1BBB9-C363-4468-88E6-1684944F264B}" srcOrd="0" destOrd="0" presId="urn:microsoft.com/office/officeart/2016/7/layout/LinearArrowProcessNumbered"/>
    <dgm:cxn modelId="{CD468B7E-AF49-4A9E-8B98-9D8ACA3D0319}" type="presParOf" srcId="{21C60681-ED44-4024-8A65-B4DD68D713E9}" destId="{D19C243C-84AB-420C-8B96-89A41829F601}" srcOrd="1" destOrd="0" presId="urn:microsoft.com/office/officeart/2016/7/layout/LinearArrowProcessNumbered"/>
    <dgm:cxn modelId="{FF261EAC-140D-4529-B6DF-C58A73EB60B5}" type="presParOf" srcId="{21C60681-ED44-4024-8A65-B4DD68D713E9}" destId="{DA7FEE66-92D0-4249-A9B1-7A561EFFD3FD}" srcOrd="2" destOrd="0" presId="urn:microsoft.com/office/officeart/2016/7/layout/LinearArrowProcessNumbered"/>
    <dgm:cxn modelId="{22DF24AD-CC19-4B79-8612-F9348A5A6549}" type="presParOf" srcId="{21C60681-ED44-4024-8A65-B4DD68D713E9}" destId="{F5976099-2CEC-4887-931D-7FC00A78FF16}" srcOrd="3" destOrd="0" presId="urn:microsoft.com/office/officeart/2016/7/layout/LinearArrowProcessNumbered"/>
    <dgm:cxn modelId="{F860048B-4DA5-4F8B-9848-0EDD4BAF42BE}" type="presParOf" srcId="{C681F98F-10E6-426E-87AE-1D1600030871}" destId="{51A1E00C-2A89-489C-822E-7C584C7A2859}" srcOrd="2" destOrd="0" presId="urn:microsoft.com/office/officeart/2016/7/layout/LinearArrowProcessNumbered"/>
    <dgm:cxn modelId="{98B1F786-5267-4616-A785-5A8770A572E3}" type="presParOf" srcId="{D6F5401D-E35F-4E3D-8975-633B234130B2}" destId="{C3B1502F-2D32-40CB-ACF3-3222BDE28168}" srcOrd="5" destOrd="0" presId="urn:microsoft.com/office/officeart/2016/7/layout/LinearArrowProcessNumbered"/>
    <dgm:cxn modelId="{D133BEDF-8D21-4A50-AC6E-1836DDBF6267}" type="presParOf" srcId="{D6F5401D-E35F-4E3D-8975-633B234130B2}" destId="{240B0A95-5193-469F-8999-21A5010855E6}" srcOrd="6" destOrd="0" presId="urn:microsoft.com/office/officeart/2016/7/layout/LinearArrowProcessNumbered"/>
    <dgm:cxn modelId="{D5B82614-8693-4248-B142-ABB8B0F1A73C}" type="presParOf" srcId="{240B0A95-5193-469F-8999-21A5010855E6}" destId="{795EB933-BA28-4CDC-85C5-3BBE0E7E5488}" srcOrd="0" destOrd="0" presId="urn:microsoft.com/office/officeart/2016/7/layout/LinearArrowProcessNumbered"/>
    <dgm:cxn modelId="{2EFE5CC8-17C0-4D3B-9E02-81C7C63732C4}" type="presParOf" srcId="{240B0A95-5193-469F-8999-21A5010855E6}" destId="{36B8767D-055E-4AFA-9F87-B1BE8C778BF7}" srcOrd="1" destOrd="0" presId="urn:microsoft.com/office/officeart/2016/7/layout/LinearArrowProcessNumbered"/>
    <dgm:cxn modelId="{198C6411-346B-4507-98BF-45DBAA994583}" type="presParOf" srcId="{36B8767D-055E-4AFA-9F87-B1BE8C778BF7}" destId="{C256BC19-B30B-4654-B4F4-0E7FCC9D3261}" srcOrd="0" destOrd="0" presId="urn:microsoft.com/office/officeart/2016/7/layout/LinearArrowProcessNumbered"/>
    <dgm:cxn modelId="{F68E3AC7-9128-4280-9C8F-BBB23CD38C1C}" type="presParOf" srcId="{36B8767D-055E-4AFA-9F87-B1BE8C778BF7}" destId="{60F287E2-6C34-4677-B7EB-2FA3338611E4}" srcOrd="1" destOrd="0" presId="urn:microsoft.com/office/officeart/2016/7/layout/LinearArrowProcessNumbered"/>
    <dgm:cxn modelId="{81EEDBE8-8611-4C87-9789-F007E5326A35}" type="presParOf" srcId="{36B8767D-055E-4AFA-9F87-B1BE8C778BF7}" destId="{C9E570D3-19F2-466C-88E9-96B0ADC9C032}" srcOrd="2" destOrd="0" presId="urn:microsoft.com/office/officeart/2016/7/layout/LinearArrowProcessNumbered"/>
    <dgm:cxn modelId="{51D7E9C8-84E9-4579-A489-D058A1CBDE47}" type="presParOf" srcId="{36B8767D-055E-4AFA-9F87-B1BE8C778BF7}" destId="{A656358A-8A7E-4B91-B282-AF2905A13F4A}" srcOrd="3" destOrd="0" presId="urn:microsoft.com/office/officeart/2016/7/layout/LinearArrowProcessNumbered"/>
    <dgm:cxn modelId="{F3A91F4B-5E30-46B4-BA8E-85294A3AAF56}" type="presParOf" srcId="{240B0A95-5193-469F-8999-21A5010855E6}" destId="{2BA20B9F-59E9-4B50-AED0-9D52E874ECC9}" srcOrd="2" destOrd="0" presId="urn:microsoft.com/office/officeart/2016/7/layout/LinearArrowProcessNumbered"/>
    <dgm:cxn modelId="{7C5A939C-34DB-45B3-B4EB-E5FBD2FAC5A3}" type="presParOf" srcId="{D6F5401D-E35F-4E3D-8975-633B234130B2}" destId="{6C38E5C2-9C7A-4100-8311-FC4EBF047E7D}" srcOrd="7" destOrd="0" presId="urn:microsoft.com/office/officeart/2016/7/layout/LinearArrowProcessNumbered"/>
    <dgm:cxn modelId="{B82E8AF0-7CB6-46FC-8971-778DDC1617DA}" type="presParOf" srcId="{D6F5401D-E35F-4E3D-8975-633B234130B2}" destId="{DF85735F-3C2C-4DF5-9AA2-3106CE070016}" srcOrd="8" destOrd="0" presId="urn:microsoft.com/office/officeart/2016/7/layout/LinearArrowProcessNumbered"/>
    <dgm:cxn modelId="{C894A309-3D4F-49BF-B33A-DBB18D63EEDD}" type="presParOf" srcId="{DF85735F-3C2C-4DF5-9AA2-3106CE070016}" destId="{B110A2CE-9086-4220-AD61-D545018AA000}" srcOrd="0" destOrd="0" presId="urn:microsoft.com/office/officeart/2016/7/layout/LinearArrowProcessNumbered"/>
    <dgm:cxn modelId="{2847D21D-7E4F-426A-8696-E5D1FF0D73BC}" type="presParOf" srcId="{DF85735F-3C2C-4DF5-9AA2-3106CE070016}" destId="{ED4A296B-F889-402C-9CC3-7D6B268F7435}" srcOrd="1" destOrd="0" presId="urn:microsoft.com/office/officeart/2016/7/layout/LinearArrowProcessNumbered"/>
    <dgm:cxn modelId="{F000CAAF-95C2-466A-97CC-2083CCC40A28}" type="presParOf" srcId="{ED4A296B-F889-402C-9CC3-7D6B268F7435}" destId="{53D9C064-A649-43DC-A2A8-7068D8528381}" srcOrd="0" destOrd="0" presId="urn:microsoft.com/office/officeart/2016/7/layout/LinearArrowProcessNumbered"/>
    <dgm:cxn modelId="{83343A92-9822-41B4-8943-66644B917B57}" type="presParOf" srcId="{ED4A296B-F889-402C-9CC3-7D6B268F7435}" destId="{F3312EB2-8950-4D51-9910-A0459CA6BC22}" srcOrd="1" destOrd="0" presId="urn:microsoft.com/office/officeart/2016/7/layout/LinearArrowProcessNumbered"/>
    <dgm:cxn modelId="{350CF00C-3888-4B4C-9B24-AC2E0C324A99}" type="presParOf" srcId="{ED4A296B-F889-402C-9CC3-7D6B268F7435}" destId="{595A9193-F95B-4676-9540-B369D65758B3}" srcOrd="2" destOrd="0" presId="urn:microsoft.com/office/officeart/2016/7/layout/LinearArrowProcessNumbered"/>
    <dgm:cxn modelId="{F2E19778-A729-4DE6-8015-7435E8914605}" type="presParOf" srcId="{ED4A296B-F889-402C-9CC3-7D6B268F7435}" destId="{A5728B2C-3EC2-47AC-8E88-26B25BB86BBE}" srcOrd="3" destOrd="0" presId="urn:microsoft.com/office/officeart/2016/7/layout/LinearArrowProcessNumbered"/>
    <dgm:cxn modelId="{33569427-359F-4A57-9D71-CB4A5FA0FC94}" type="presParOf" srcId="{DF85735F-3C2C-4DF5-9AA2-3106CE070016}" destId="{BF533156-23D2-4277-A2C3-0EE4A9B68F5C}" srcOrd="2" destOrd="0" presId="urn:microsoft.com/office/officeart/2016/7/layout/LinearArrowProcessNumbered"/>
    <dgm:cxn modelId="{9B3AEB91-0818-4626-9828-CEF72A77BAC7}" type="presParOf" srcId="{D6F5401D-E35F-4E3D-8975-633B234130B2}" destId="{9899B106-E1A1-4DAF-9A23-563E2C2CF917}" srcOrd="9" destOrd="0" presId="urn:microsoft.com/office/officeart/2016/7/layout/LinearArrowProcessNumbered"/>
    <dgm:cxn modelId="{C6076169-7D24-436A-8385-046040F4D1C3}" type="presParOf" srcId="{D6F5401D-E35F-4E3D-8975-633B234130B2}" destId="{DD5361EB-A27C-46B1-9491-33AC0015A148}" srcOrd="10" destOrd="0" presId="urn:microsoft.com/office/officeart/2016/7/layout/LinearArrowProcessNumbered"/>
    <dgm:cxn modelId="{7741A280-B013-4C17-A345-A6129AD852EC}" type="presParOf" srcId="{DD5361EB-A27C-46B1-9491-33AC0015A148}" destId="{4BA33F2B-C803-4C18-ADC2-2392C4E94E91}" srcOrd="0" destOrd="0" presId="urn:microsoft.com/office/officeart/2016/7/layout/LinearArrowProcessNumbered"/>
    <dgm:cxn modelId="{9E8D7459-5E57-474B-A69C-83294F2F13A9}" type="presParOf" srcId="{DD5361EB-A27C-46B1-9491-33AC0015A148}" destId="{0A8675BA-F038-405C-8D0E-05F37D405FF3}" srcOrd="1" destOrd="0" presId="urn:microsoft.com/office/officeart/2016/7/layout/LinearArrowProcessNumbered"/>
    <dgm:cxn modelId="{05DB303E-F022-47C3-A9D6-3499F1E0E919}" type="presParOf" srcId="{0A8675BA-F038-405C-8D0E-05F37D405FF3}" destId="{E48B5960-A841-4AD9-8134-ED8E9D49B46F}" srcOrd="0" destOrd="0" presId="urn:microsoft.com/office/officeart/2016/7/layout/LinearArrowProcessNumbered"/>
    <dgm:cxn modelId="{7815C4CC-4835-4925-ADF4-BA02B3EC72CE}" type="presParOf" srcId="{0A8675BA-F038-405C-8D0E-05F37D405FF3}" destId="{F5C3A52C-A4B1-40C6-8711-4402EF30C5B3}" srcOrd="1" destOrd="0" presId="urn:microsoft.com/office/officeart/2016/7/layout/LinearArrowProcessNumbered"/>
    <dgm:cxn modelId="{D9579FA9-0061-402F-90A5-CC55365B6414}" type="presParOf" srcId="{0A8675BA-F038-405C-8D0E-05F37D405FF3}" destId="{0DF02918-4B86-4FE1-AE39-6CDF66A15950}" srcOrd="2" destOrd="0" presId="urn:microsoft.com/office/officeart/2016/7/layout/LinearArrowProcessNumbered"/>
    <dgm:cxn modelId="{E13287B1-77BF-4AEC-A4C5-18B6AE87DD26}" type="presParOf" srcId="{0A8675BA-F038-405C-8D0E-05F37D405FF3}" destId="{52DA6BA0-114B-4F01-8BFD-851846FB5170}" srcOrd="3" destOrd="0" presId="urn:microsoft.com/office/officeart/2016/7/layout/LinearArrowProcessNumbered"/>
    <dgm:cxn modelId="{0F6314C1-8C6F-4DB6-A2E1-3E114EEC31DD}" type="presParOf" srcId="{DD5361EB-A27C-46B1-9491-33AC0015A148}" destId="{7EBAED96-E11B-4073-8C3F-57770AA35C45}" srcOrd="2" destOrd="0" presId="urn:microsoft.com/office/officeart/2016/7/layout/LinearArrowProcessNumbered"/>
    <dgm:cxn modelId="{0B7C4B41-1EE9-468A-B404-71F349408152}" type="presParOf" srcId="{D6F5401D-E35F-4E3D-8975-633B234130B2}" destId="{9A201C66-90B9-4996-993E-E5BBCAB0006E}" srcOrd="11" destOrd="0" presId="urn:microsoft.com/office/officeart/2016/7/layout/LinearArrowProcessNumbered"/>
    <dgm:cxn modelId="{A917A9F7-793C-4288-8B07-3CEF7F1693D5}" type="presParOf" srcId="{D6F5401D-E35F-4E3D-8975-633B234130B2}" destId="{17A349AB-B1B5-4D9B-9736-BB1E4B61014B}" srcOrd="12" destOrd="0" presId="urn:microsoft.com/office/officeart/2016/7/layout/LinearArrowProcessNumbered"/>
    <dgm:cxn modelId="{82591D3F-990B-4F8F-9CEC-2CBEB0541493}" type="presParOf" srcId="{17A349AB-B1B5-4D9B-9736-BB1E4B61014B}" destId="{8A91FECE-E252-4E91-A8C9-F93C0CD3833D}" srcOrd="0" destOrd="0" presId="urn:microsoft.com/office/officeart/2016/7/layout/LinearArrowProcessNumbered"/>
    <dgm:cxn modelId="{9FA70699-8FB8-46B2-9079-BF757AF63EB9}" type="presParOf" srcId="{17A349AB-B1B5-4D9B-9736-BB1E4B61014B}" destId="{606DDB28-43D6-4D78-A99B-1D281AC2C9BB}" srcOrd="1" destOrd="0" presId="urn:microsoft.com/office/officeart/2016/7/layout/LinearArrowProcessNumbered"/>
    <dgm:cxn modelId="{C4CF77FF-EE35-4930-A088-C108A8FF6C45}" type="presParOf" srcId="{606DDB28-43D6-4D78-A99B-1D281AC2C9BB}" destId="{637A0F01-87E6-4760-BA55-CEA3E6B8F3DB}" srcOrd="0" destOrd="0" presId="urn:microsoft.com/office/officeart/2016/7/layout/LinearArrowProcessNumbered"/>
    <dgm:cxn modelId="{32700F43-8AA1-42BA-BD43-C54DB8B4BB3A}" type="presParOf" srcId="{606DDB28-43D6-4D78-A99B-1D281AC2C9BB}" destId="{CCDD1A2E-3EAF-41AC-A2CD-7B111AFFB819}" srcOrd="1" destOrd="0" presId="urn:microsoft.com/office/officeart/2016/7/layout/LinearArrowProcessNumbered"/>
    <dgm:cxn modelId="{B3C265BB-9033-4226-96A0-39DE9DEE93E9}" type="presParOf" srcId="{606DDB28-43D6-4D78-A99B-1D281AC2C9BB}" destId="{DACDADC8-128F-4433-9091-DBA9A5BEF3D3}" srcOrd="2" destOrd="0" presId="urn:microsoft.com/office/officeart/2016/7/layout/LinearArrowProcessNumbered"/>
    <dgm:cxn modelId="{C761542F-C3BB-48B5-A445-84C93C91B12B}" type="presParOf" srcId="{606DDB28-43D6-4D78-A99B-1D281AC2C9BB}" destId="{6B1CE78B-C70B-458F-A4F9-7998275AA92B}" srcOrd="3" destOrd="0" presId="urn:microsoft.com/office/officeart/2016/7/layout/LinearArrowProcessNumbered"/>
    <dgm:cxn modelId="{03C4207A-79BB-4AEF-AC2F-806852E3A52D}" type="presParOf" srcId="{17A349AB-B1B5-4D9B-9736-BB1E4B61014B}" destId="{CAF3F058-DD81-4F37-8EEA-BCF76555F1AA}" srcOrd="2" destOrd="0" presId="urn:microsoft.com/office/officeart/2016/7/layout/LinearArrowProcessNumbered"/>
    <dgm:cxn modelId="{D02B8587-B669-47FB-AD3F-B613403B02C2}" type="presParOf" srcId="{D6F5401D-E35F-4E3D-8975-633B234130B2}" destId="{50687C5F-3A79-4DF6-AD84-C57EEB70AFD3}" srcOrd="13" destOrd="0" presId="urn:microsoft.com/office/officeart/2016/7/layout/LinearArrowProcessNumbered"/>
    <dgm:cxn modelId="{6DED08A5-D5BB-44B6-9E5B-0E200FD6BE63}" type="presParOf" srcId="{D6F5401D-E35F-4E3D-8975-633B234130B2}" destId="{E1BC582B-5811-4799-AD53-93CEF837690C}" srcOrd="14" destOrd="0" presId="urn:microsoft.com/office/officeart/2016/7/layout/LinearArrowProcessNumbered"/>
    <dgm:cxn modelId="{82C47A58-59ED-4047-9C59-5F76D1831FBD}" type="presParOf" srcId="{E1BC582B-5811-4799-AD53-93CEF837690C}" destId="{E2CD4406-5E36-40E2-A549-DA0EE14CC94D}" srcOrd="0" destOrd="0" presId="urn:microsoft.com/office/officeart/2016/7/layout/LinearArrowProcessNumbered"/>
    <dgm:cxn modelId="{001C5A5E-15C8-4FA6-A164-338D68DB1FFC}" type="presParOf" srcId="{E1BC582B-5811-4799-AD53-93CEF837690C}" destId="{EE80A1D9-1F58-42FE-A5DC-09B588C62CB3}" srcOrd="1" destOrd="0" presId="urn:microsoft.com/office/officeart/2016/7/layout/LinearArrowProcessNumbered"/>
    <dgm:cxn modelId="{728A1F1B-4EB4-4A36-8127-24DDCF7C83DA}" type="presParOf" srcId="{EE80A1D9-1F58-42FE-A5DC-09B588C62CB3}" destId="{47CEAFCC-6BD7-4274-857E-8518A61F0CFB}" srcOrd="0" destOrd="0" presId="urn:microsoft.com/office/officeart/2016/7/layout/LinearArrowProcessNumbered"/>
    <dgm:cxn modelId="{6F29758A-ED16-46E6-B6AD-827753992EA3}" type="presParOf" srcId="{EE80A1D9-1F58-42FE-A5DC-09B588C62CB3}" destId="{A95F4F39-C8A4-41AA-9390-27FA522AC64C}" srcOrd="1" destOrd="0" presId="urn:microsoft.com/office/officeart/2016/7/layout/LinearArrowProcessNumbered"/>
    <dgm:cxn modelId="{13F4497E-057A-4786-8BFE-94698AB073D1}" type="presParOf" srcId="{EE80A1D9-1F58-42FE-A5DC-09B588C62CB3}" destId="{B0C7693A-95DA-4DC8-994A-301FAD6C8E52}" srcOrd="2" destOrd="0" presId="urn:microsoft.com/office/officeart/2016/7/layout/LinearArrowProcessNumbered"/>
    <dgm:cxn modelId="{9309184C-BABA-44C6-8C8F-02663696910F}" type="presParOf" srcId="{EE80A1D9-1F58-42FE-A5DC-09B588C62CB3}" destId="{846B48B4-61FC-4E41-9F4C-85FB1D615CE0}" srcOrd="3" destOrd="0" presId="urn:microsoft.com/office/officeart/2016/7/layout/LinearArrowProcessNumbered"/>
    <dgm:cxn modelId="{69ADADE4-3EFA-4DC4-9DE9-8B9707F433BC}" type="presParOf" srcId="{E1BC582B-5811-4799-AD53-93CEF837690C}" destId="{8BE45B4B-AD55-4873-9D7C-2882045AC7E1}" srcOrd="2" destOrd="0" presId="urn:microsoft.com/office/officeart/2016/7/layout/LinearArrowProcessNumbered"/>
    <dgm:cxn modelId="{50429EB0-BD8A-484D-9DA5-ACBF40355C73}" type="presParOf" srcId="{D6F5401D-E35F-4E3D-8975-633B234130B2}" destId="{D9F214FD-749B-40F7-9C0F-D3C1B4D92610}" srcOrd="15" destOrd="0" presId="urn:microsoft.com/office/officeart/2016/7/layout/LinearArrowProcessNumbered"/>
    <dgm:cxn modelId="{18AEB963-841C-4354-AB6E-AB616DF03348}" type="presParOf" srcId="{D6F5401D-E35F-4E3D-8975-633B234130B2}" destId="{DB187DB9-F4E6-4EAF-80BE-8909D4E7C547}" srcOrd="16" destOrd="0" presId="urn:microsoft.com/office/officeart/2016/7/layout/LinearArrowProcessNumbered"/>
    <dgm:cxn modelId="{5D4BD5F8-2DF9-44A9-9772-4B744E8ABBD4}" type="presParOf" srcId="{DB187DB9-F4E6-4EAF-80BE-8909D4E7C547}" destId="{CAFC317E-BB99-4E3F-B37C-4F29C83E77E4}" srcOrd="0" destOrd="0" presId="urn:microsoft.com/office/officeart/2016/7/layout/LinearArrowProcessNumbered"/>
    <dgm:cxn modelId="{A48CD4C1-9D3D-48BD-B52A-B9F3FAC88A04}" type="presParOf" srcId="{DB187DB9-F4E6-4EAF-80BE-8909D4E7C547}" destId="{9969C3D7-5196-432E-9676-13A666565D6F}" srcOrd="1" destOrd="0" presId="urn:microsoft.com/office/officeart/2016/7/layout/LinearArrowProcessNumbered"/>
    <dgm:cxn modelId="{14762FD1-7526-436F-BEB9-DB4E92C245B8}" type="presParOf" srcId="{9969C3D7-5196-432E-9676-13A666565D6F}" destId="{F6A5BAEF-1CB4-4559-9A8B-AFA04C5BB3B8}" srcOrd="0" destOrd="0" presId="urn:microsoft.com/office/officeart/2016/7/layout/LinearArrowProcessNumbered"/>
    <dgm:cxn modelId="{6955CF02-FDF1-4FCE-BFA9-B5211D6B00D5}" type="presParOf" srcId="{9969C3D7-5196-432E-9676-13A666565D6F}" destId="{673A5BF8-09F0-4B73-8D29-4CE077821968}" srcOrd="1" destOrd="0" presId="urn:microsoft.com/office/officeart/2016/7/layout/LinearArrowProcessNumbered"/>
    <dgm:cxn modelId="{DD044450-B3F9-44F9-A288-A467AD21235E}" type="presParOf" srcId="{9969C3D7-5196-432E-9676-13A666565D6F}" destId="{E3C9080C-17C6-4DBF-A298-D64BCC7F4336}" srcOrd="2" destOrd="0" presId="urn:microsoft.com/office/officeart/2016/7/layout/LinearArrowProcessNumbered"/>
    <dgm:cxn modelId="{062C0647-130F-4B1E-BB09-6CF68F5D9EEE}" type="presParOf" srcId="{9969C3D7-5196-432E-9676-13A666565D6F}" destId="{88B67E3D-F511-4303-A6BF-96E67876BEBD}" srcOrd="3" destOrd="0" presId="urn:microsoft.com/office/officeart/2016/7/layout/LinearArrowProcessNumbered"/>
    <dgm:cxn modelId="{8ACFF5DF-871C-496E-BDA2-C37E9B51D6FB}" type="presParOf" srcId="{DB187DB9-F4E6-4EAF-80BE-8909D4E7C547}" destId="{4E72C2A0-A03D-4F8B-90EA-9999B0AD1F33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07684DCE-5862-4537-A99C-347FB59F24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04912161-27A3-4901-80F5-CB22125CF7B7}" type="parTrans" cxnId="{3B08AAB0-93B0-4887-B046-C972C1D061A1}">
      <dgm:prSet/>
      <dgm:spPr/>
      <dgm:t>
        <a:bodyPr/>
        <a:lstStyle/>
        <a:p>
          <a:endParaRPr lang="de-AT"/>
        </a:p>
      </dgm:t>
    </dgm:pt>
    <dgm:pt modelId="{829B9468-5D12-4FEE-A87F-178E561A613F}" type="sibTrans" cxnId="{3B08AAB0-93B0-4887-B046-C972C1D061A1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76D96523-1B2D-4646-8FB6-A4C6E18538C8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F221E649-480E-4899-AF50-AF192E61CF8A}" type="parTrans" cxnId="{8C8992C0-0E55-441E-8A49-4888D714920C}">
      <dgm:prSet/>
      <dgm:spPr/>
      <dgm:t>
        <a:bodyPr/>
        <a:lstStyle/>
        <a:p>
          <a:endParaRPr lang="de-AT"/>
        </a:p>
      </dgm:t>
    </dgm:pt>
    <dgm:pt modelId="{086FD29B-E094-4D19-9685-9226E4EDCC2A}" type="sibTrans" cxnId="{8C8992C0-0E55-441E-8A49-4888D714920C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2F64D5C-3827-48BA-A64D-CDC13BC5EBC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1F1ADC3A-D1BF-4B12-B307-4A10EF8AA55E}" type="parTrans" cxnId="{DF0B929C-2F43-4893-AB34-FF60B8464660}">
      <dgm:prSet/>
      <dgm:spPr/>
      <dgm:t>
        <a:bodyPr/>
        <a:lstStyle/>
        <a:p>
          <a:endParaRPr lang="de-AT"/>
        </a:p>
      </dgm:t>
    </dgm:pt>
    <dgm:pt modelId="{416CBA02-C767-4BE3-8250-655D6362A8E5}" type="sibTrans" cxnId="{DF0B929C-2F43-4893-AB34-FF60B8464660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48450133-8721-4381-9307-9BCEFB07323B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8B79A0DF-9E75-4BB2-9BE7-D4CE00728BAE}" type="parTrans" cxnId="{18A1DC36-ED99-4D32-AB13-F58855B3BDB2}">
      <dgm:prSet/>
      <dgm:spPr/>
      <dgm:t>
        <a:bodyPr/>
        <a:lstStyle/>
        <a:p>
          <a:endParaRPr lang="de-AT"/>
        </a:p>
      </dgm:t>
    </dgm:pt>
    <dgm:pt modelId="{525B002E-C3EA-4FA1-8BEF-E45C0641165A}" type="sibTrans" cxnId="{18A1DC36-ED99-4D32-AB13-F58855B3BDB2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DE9C401E-7740-4CB6-9FAA-50ED26945C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DB1C399C-C9BE-44A6-8694-5230E69B7996}" type="parTrans" cxnId="{BC1F138D-08C3-4B00-A86C-436760F83258}">
      <dgm:prSet/>
      <dgm:spPr/>
      <dgm:t>
        <a:bodyPr/>
        <a:lstStyle/>
        <a:p>
          <a:endParaRPr lang="de-AT"/>
        </a:p>
      </dgm:t>
    </dgm:pt>
    <dgm:pt modelId="{9241B190-B028-4D47-A4FC-266570C529F6}" type="sibTrans" cxnId="{BC1F138D-08C3-4B00-A86C-436760F83258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57431C0D-0232-469E-871E-9759858A0F80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4FC3328B-1005-4B66-9DC7-1B17D9587119}" type="parTrans" cxnId="{24886F5A-A306-4DA0-AA80-BAA727BBAB15}">
      <dgm:prSet/>
      <dgm:spPr/>
      <dgm:t>
        <a:bodyPr/>
        <a:lstStyle/>
        <a:p>
          <a:endParaRPr lang="de-AT"/>
        </a:p>
      </dgm:t>
    </dgm:pt>
    <dgm:pt modelId="{1EAF8A83-9565-44F2-8C38-E6405E8AD261}" type="sibTrans" cxnId="{24886F5A-A306-4DA0-AA80-BAA727BBAB15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46E772FD-3D00-437D-9457-9CD9991D085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9FCE3B5C-E9DF-4989-8463-1CA05B90EAF5}" type="parTrans" cxnId="{E163FAB9-E32B-4DEE-9BD8-11D052987F07}">
      <dgm:prSet/>
      <dgm:spPr/>
      <dgm:t>
        <a:bodyPr/>
        <a:lstStyle/>
        <a:p>
          <a:endParaRPr lang="de-AT"/>
        </a:p>
      </dgm:t>
    </dgm:pt>
    <dgm:pt modelId="{1C4412C9-7E07-4C93-BADA-E0B3A6845591}" type="sibTrans" cxnId="{E163FAB9-E32B-4DEE-9BD8-11D052987F07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B9A2A6B1-BBDE-405A-99D2-8C2F0F1A5B45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6CCCDF31-D7EC-4CE6-A2E1-0585C0BBD70B}" type="parTrans" cxnId="{3D3F8884-4AB0-4A81-8C6A-08E80DF842CE}">
      <dgm:prSet/>
      <dgm:spPr/>
      <dgm:t>
        <a:bodyPr/>
        <a:lstStyle/>
        <a:p>
          <a:endParaRPr lang="de-AT"/>
        </a:p>
      </dgm:t>
    </dgm:pt>
    <dgm:pt modelId="{76A20306-D9F9-4472-8F1A-E4FF3E3C6FC0}" type="sibTrans" cxnId="{3D3F8884-4AB0-4A81-8C6A-08E80DF842CE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F1C3CF4F-94AD-44A7-AEFB-D1BB1AF5F41E}" type="pres">
      <dgm:prSet presAssocID="{07684DCE-5862-4537-A99C-347FB59F2429}" presName="compositeNode" presStyleCnt="0"/>
      <dgm:spPr/>
    </dgm:pt>
    <dgm:pt modelId="{FCD76971-4C35-4DAE-8C80-50CB23AC1695}" type="pres">
      <dgm:prSet presAssocID="{07684DCE-5862-4537-A99C-347FB59F24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D7A43BB-EF9E-4A18-A013-A9B86D2CD496}" type="pres">
      <dgm:prSet presAssocID="{07684DCE-5862-4537-A99C-347FB59F2429}" presName="parSh" presStyleCnt="0"/>
      <dgm:spPr/>
    </dgm:pt>
    <dgm:pt modelId="{4400928C-6EA7-4D03-AC66-79421A95FC01}" type="pres">
      <dgm:prSet presAssocID="{07684DCE-5862-4537-A99C-347FB59F2429}" presName="lineNode" presStyleLbl="alignAccFollowNode1" presStyleIdx="3" presStyleCnt="27"/>
      <dgm:spPr/>
    </dgm:pt>
    <dgm:pt modelId="{E29AE3EA-58AE-4412-8207-51D6ECE0D830}" type="pres">
      <dgm:prSet presAssocID="{07684DCE-5862-4537-A99C-347FB59F2429}" presName="lineArrowNode" presStyleLbl="alignAccFollowNode1" presStyleIdx="4" presStyleCnt="27"/>
      <dgm:spPr/>
    </dgm:pt>
    <dgm:pt modelId="{1556F1C4-B5D1-45F7-96CE-812D9F52AEE2}" type="pres">
      <dgm:prSet presAssocID="{829B9468-5D12-4FEE-A87F-178E561A613F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4EE6C874-AA1D-4C81-8703-46C9439D064B}" type="pres">
      <dgm:prSet presAssocID="{829B9468-5D12-4FEE-A87F-178E561A613F}" presName="spacerBetweenCircleAndCallout" presStyleCnt="0">
        <dgm:presLayoutVars/>
      </dgm:prSet>
      <dgm:spPr/>
    </dgm:pt>
    <dgm:pt modelId="{3FA0CBF9-1559-4F7A-AF4B-FFA7902AB38D}" type="pres">
      <dgm:prSet presAssocID="{07684DCE-5862-4537-A99C-347FB59F2429}" presName="nodeText" presStyleLbl="alignAccFollowNode1" presStyleIdx="5" presStyleCnt="27">
        <dgm:presLayoutVars>
          <dgm:bulletEnabled val="1"/>
        </dgm:presLayoutVars>
      </dgm:prSet>
      <dgm:spPr/>
    </dgm:pt>
    <dgm:pt modelId="{8A7DA24C-C16B-44AD-B434-202BCDC4E592}" type="pres">
      <dgm:prSet presAssocID="{829B9468-5D12-4FEE-A87F-178E561A613F}" presName="sibTransComposite" presStyleCnt="0"/>
      <dgm:spPr/>
    </dgm:pt>
    <dgm:pt modelId="{C681F98F-10E6-426E-87AE-1D1600030871}" type="pres">
      <dgm:prSet presAssocID="{76D96523-1B2D-4646-8FB6-A4C6E18538C8}" presName="compositeNode" presStyleCnt="0"/>
      <dgm:spPr/>
    </dgm:pt>
    <dgm:pt modelId="{8DD1DD92-D7EE-4E7E-851C-97398DEA975E}" type="pres">
      <dgm:prSet presAssocID="{76D96523-1B2D-4646-8FB6-A4C6E18538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1C60681-ED44-4024-8A65-B4DD68D713E9}" type="pres">
      <dgm:prSet presAssocID="{76D96523-1B2D-4646-8FB6-A4C6E18538C8}" presName="parSh" presStyleCnt="0"/>
      <dgm:spPr/>
    </dgm:pt>
    <dgm:pt modelId="{9EE1BBB9-C363-4468-88E6-1684944F264B}" type="pres">
      <dgm:prSet presAssocID="{76D96523-1B2D-4646-8FB6-A4C6E18538C8}" presName="lineNode" presStyleLbl="alignAccFollowNode1" presStyleIdx="6" presStyleCnt="27"/>
      <dgm:spPr/>
    </dgm:pt>
    <dgm:pt modelId="{D19C243C-84AB-420C-8B96-89A41829F601}" type="pres">
      <dgm:prSet presAssocID="{76D96523-1B2D-4646-8FB6-A4C6E18538C8}" presName="lineArrowNode" presStyleLbl="alignAccFollowNode1" presStyleIdx="7" presStyleCnt="27"/>
      <dgm:spPr/>
    </dgm:pt>
    <dgm:pt modelId="{DA7FEE66-92D0-4249-A9B1-7A561EFFD3FD}" type="pres">
      <dgm:prSet presAssocID="{086FD29B-E094-4D19-9685-9226E4EDCC2A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F5976099-2CEC-4887-931D-7FC00A78FF16}" type="pres">
      <dgm:prSet presAssocID="{086FD29B-E094-4D19-9685-9226E4EDCC2A}" presName="spacerBetweenCircleAndCallout" presStyleCnt="0">
        <dgm:presLayoutVars/>
      </dgm:prSet>
      <dgm:spPr/>
    </dgm:pt>
    <dgm:pt modelId="{51A1E00C-2A89-489C-822E-7C584C7A2859}" type="pres">
      <dgm:prSet presAssocID="{76D96523-1B2D-4646-8FB6-A4C6E18538C8}" presName="nodeText" presStyleLbl="alignAccFollowNode1" presStyleIdx="8" presStyleCnt="27">
        <dgm:presLayoutVars>
          <dgm:bulletEnabled val="1"/>
        </dgm:presLayoutVars>
      </dgm:prSet>
      <dgm:spPr/>
    </dgm:pt>
    <dgm:pt modelId="{C3B1502F-2D32-40CB-ACF3-3222BDE28168}" type="pres">
      <dgm:prSet presAssocID="{086FD29B-E094-4D19-9685-9226E4EDCC2A}" presName="sibTransComposite" presStyleCnt="0"/>
      <dgm:spPr/>
    </dgm:pt>
    <dgm:pt modelId="{240B0A95-5193-469F-8999-21A5010855E6}" type="pres">
      <dgm:prSet presAssocID="{32F64D5C-3827-48BA-A64D-CDC13BC5EBC1}" presName="compositeNode" presStyleCnt="0"/>
      <dgm:spPr/>
    </dgm:pt>
    <dgm:pt modelId="{795EB933-BA28-4CDC-85C5-3BBE0E7E5488}" type="pres">
      <dgm:prSet presAssocID="{32F64D5C-3827-48BA-A64D-CDC13BC5EBC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6B8767D-055E-4AFA-9F87-B1BE8C778BF7}" type="pres">
      <dgm:prSet presAssocID="{32F64D5C-3827-48BA-A64D-CDC13BC5EBC1}" presName="parSh" presStyleCnt="0"/>
      <dgm:spPr/>
    </dgm:pt>
    <dgm:pt modelId="{C256BC19-B30B-4654-B4F4-0E7FCC9D3261}" type="pres">
      <dgm:prSet presAssocID="{32F64D5C-3827-48BA-A64D-CDC13BC5EBC1}" presName="lineNode" presStyleLbl="alignAccFollowNode1" presStyleIdx="9" presStyleCnt="27"/>
      <dgm:spPr/>
    </dgm:pt>
    <dgm:pt modelId="{60F287E2-6C34-4677-B7EB-2FA3338611E4}" type="pres">
      <dgm:prSet presAssocID="{32F64D5C-3827-48BA-A64D-CDC13BC5EBC1}" presName="lineArrowNode" presStyleLbl="alignAccFollowNode1" presStyleIdx="10" presStyleCnt="27"/>
      <dgm:spPr/>
    </dgm:pt>
    <dgm:pt modelId="{C9E570D3-19F2-466C-88E9-96B0ADC9C032}" type="pres">
      <dgm:prSet presAssocID="{416CBA02-C767-4BE3-8250-655D6362A8E5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A656358A-8A7E-4B91-B282-AF2905A13F4A}" type="pres">
      <dgm:prSet presAssocID="{416CBA02-C767-4BE3-8250-655D6362A8E5}" presName="spacerBetweenCircleAndCallout" presStyleCnt="0">
        <dgm:presLayoutVars/>
      </dgm:prSet>
      <dgm:spPr/>
    </dgm:pt>
    <dgm:pt modelId="{2BA20B9F-59E9-4B50-AED0-9D52E874ECC9}" type="pres">
      <dgm:prSet presAssocID="{32F64D5C-3827-48BA-A64D-CDC13BC5EBC1}" presName="nodeText" presStyleLbl="alignAccFollowNode1" presStyleIdx="11" presStyleCnt="27">
        <dgm:presLayoutVars>
          <dgm:bulletEnabled val="1"/>
        </dgm:presLayoutVars>
      </dgm:prSet>
      <dgm:spPr/>
    </dgm:pt>
    <dgm:pt modelId="{6C38E5C2-9C7A-4100-8311-FC4EBF047E7D}" type="pres">
      <dgm:prSet presAssocID="{416CBA02-C767-4BE3-8250-655D6362A8E5}" presName="sibTransComposite" presStyleCnt="0"/>
      <dgm:spPr/>
    </dgm:pt>
    <dgm:pt modelId="{DF85735F-3C2C-4DF5-9AA2-3106CE070016}" type="pres">
      <dgm:prSet presAssocID="{48450133-8721-4381-9307-9BCEFB07323B}" presName="compositeNode" presStyleCnt="0"/>
      <dgm:spPr/>
    </dgm:pt>
    <dgm:pt modelId="{B110A2CE-9086-4220-AD61-D545018AA000}" type="pres">
      <dgm:prSet presAssocID="{48450133-8721-4381-9307-9BCEFB07323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D4A296B-F889-402C-9CC3-7D6B268F7435}" type="pres">
      <dgm:prSet presAssocID="{48450133-8721-4381-9307-9BCEFB07323B}" presName="parSh" presStyleCnt="0"/>
      <dgm:spPr/>
    </dgm:pt>
    <dgm:pt modelId="{53D9C064-A649-43DC-A2A8-7068D8528381}" type="pres">
      <dgm:prSet presAssocID="{48450133-8721-4381-9307-9BCEFB07323B}" presName="lineNode" presStyleLbl="alignAccFollowNode1" presStyleIdx="12" presStyleCnt="27"/>
      <dgm:spPr/>
    </dgm:pt>
    <dgm:pt modelId="{F3312EB2-8950-4D51-9910-A0459CA6BC22}" type="pres">
      <dgm:prSet presAssocID="{48450133-8721-4381-9307-9BCEFB07323B}" presName="lineArrowNode" presStyleLbl="alignAccFollowNode1" presStyleIdx="13" presStyleCnt="27"/>
      <dgm:spPr/>
    </dgm:pt>
    <dgm:pt modelId="{595A9193-F95B-4676-9540-B369D65758B3}" type="pres">
      <dgm:prSet presAssocID="{525B002E-C3EA-4FA1-8BEF-E45C0641165A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A5728B2C-3EC2-47AC-8E88-26B25BB86BBE}" type="pres">
      <dgm:prSet presAssocID="{525B002E-C3EA-4FA1-8BEF-E45C0641165A}" presName="spacerBetweenCircleAndCallout" presStyleCnt="0">
        <dgm:presLayoutVars/>
      </dgm:prSet>
      <dgm:spPr/>
    </dgm:pt>
    <dgm:pt modelId="{BF533156-23D2-4277-A2C3-0EE4A9B68F5C}" type="pres">
      <dgm:prSet presAssocID="{48450133-8721-4381-9307-9BCEFB07323B}" presName="nodeText" presStyleLbl="alignAccFollowNode1" presStyleIdx="14" presStyleCnt="27">
        <dgm:presLayoutVars>
          <dgm:bulletEnabled val="1"/>
        </dgm:presLayoutVars>
      </dgm:prSet>
      <dgm:spPr/>
    </dgm:pt>
    <dgm:pt modelId="{9899B106-E1A1-4DAF-9A23-563E2C2CF917}" type="pres">
      <dgm:prSet presAssocID="{525B002E-C3EA-4FA1-8BEF-E45C0641165A}" presName="sibTransComposite" presStyleCnt="0"/>
      <dgm:spPr/>
    </dgm:pt>
    <dgm:pt modelId="{DD5361EB-A27C-46B1-9491-33AC0015A148}" type="pres">
      <dgm:prSet presAssocID="{DE9C401E-7740-4CB6-9FAA-50ED26945C29}" presName="compositeNode" presStyleCnt="0"/>
      <dgm:spPr/>
    </dgm:pt>
    <dgm:pt modelId="{4BA33F2B-C803-4C18-ADC2-2392C4E94E91}" type="pres">
      <dgm:prSet presAssocID="{DE9C401E-7740-4CB6-9FAA-50ED26945C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A8675BA-F038-405C-8D0E-05F37D405FF3}" type="pres">
      <dgm:prSet presAssocID="{DE9C401E-7740-4CB6-9FAA-50ED26945C29}" presName="parSh" presStyleCnt="0"/>
      <dgm:spPr/>
    </dgm:pt>
    <dgm:pt modelId="{E48B5960-A841-4AD9-8134-ED8E9D49B46F}" type="pres">
      <dgm:prSet presAssocID="{DE9C401E-7740-4CB6-9FAA-50ED26945C29}" presName="lineNode" presStyleLbl="alignAccFollowNode1" presStyleIdx="15" presStyleCnt="27"/>
      <dgm:spPr/>
    </dgm:pt>
    <dgm:pt modelId="{F5C3A52C-A4B1-40C6-8711-4402EF30C5B3}" type="pres">
      <dgm:prSet presAssocID="{DE9C401E-7740-4CB6-9FAA-50ED26945C29}" presName="lineArrowNode" presStyleLbl="alignAccFollowNode1" presStyleIdx="16" presStyleCnt="27"/>
      <dgm:spPr/>
    </dgm:pt>
    <dgm:pt modelId="{0DF02918-4B86-4FE1-AE39-6CDF66A15950}" type="pres">
      <dgm:prSet presAssocID="{9241B190-B028-4D47-A4FC-266570C529F6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52DA6BA0-114B-4F01-8BFD-851846FB5170}" type="pres">
      <dgm:prSet presAssocID="{9241B190-B028-4D47-A4FC-266570C529F6}" presName="spacerBetweenCircleAndCallout" presStyleCnt="0">
        <dgm:presLayoutVars/>
      </dgm:prSet>
      <dgm:spPr/>
    </dgm:pt>
    <dgm:pt modelId="{7EBAED96-E11B-4073-8C3F-57770AA35C45}" type="pres">
      <dgm:prSet presAssocID="{DE9C401E-7740-4CB6-9FAA-50ED26945C29}" presName="nodeText" presStyleLbl="alignAccFollowNode1" presStyleIdx="17" presStyleCnt="27">
        <dgm:presLayoutVars>
          <dgm:bulletEnabled val="1"/>
        </dgm:presLayoutVars>
      </dgm:prSet>
      <dgm:spPr/>
    </dgm:pt>
    <dgm:pt modelId="{9A201C66-90B9-4996-993E-E5BBCAB0006E}" type="pres">
      <dgm:prSet presAssocID="{9241B190-B028-4D47-A4FC-266570C529F6}" presName="sibTransComposite" presStyleCnt="0"/>
      <dgm:spPr/>
    </dgm:pt>
    <dgm:pt modelId="{17A349AB-B1B5-4D9B-9736-BB1E4B61014B}" type="pres">
      <dgm:prSet presAssocID="{57431C0D-0232-469E-871E-9759858A0F80}" presName="compositeNode" presStyleCnt="0"/>
      <dgm:spPr/>
    </dgm:pt>
    <dgm:pt modelId="{8A91FECE-E252-4E91-A8C9-F93C0CD3833D}" type="pres">
      <dgm:prSet presAssocID="{57431C0D-0232-469E-871E-9759858A0F8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6DDB28-43D6-4D78-A99B-1D281AC2C9BB}" type="pres">
      <dgm:prSet presAssocID="{57431C0D-0232-469E-871E-9759858A0F80}" presName="parSh" presStyleCnt="0"/>
      <dgm:spPr/>
    </dgm:pt>
    <dgm:pt modelId="{637A0F01-87E6-4760-BA55-CEA3E6B8F3DB}" type="pres">
      <dgm:prSet presAssocID="{57431C0D-0232-469E-871E-9759858A0F80}" presName="lineNode" presStyleLbl="alignAccFollowNode1" presStyleIdx="18" presStyleCnt="27"/>
      <dgm:spPr/>
    </dgm:pt>
    <dgm:pt modelId="{CCDD1A2E-3EAF-41AC-A2CD-7B111AFFB819}" type="pres">
      <dgm:prSet presAssocID="{57431C0D-0232-469E-871E-9759858A0F80}" presName="lineArrowNode" presStyleLbl="alignAccFollowNode1" presStyleIdx="19" presStyleCnt="27"/>
      <dgm:spPr/>
    </dgm:pt>
    <dgm:pt modelId="{DACDADC8-128F-4433-9091-DBA9A5BEF3D3}" type="pres">
      <dgm:prSet presAssocID="{1EAF8A83-9565-44F2-8C38-E6405E8AD261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6B1CE78B-C70B-458F-A4F9-7998275AA92B}" type="pres">
      <dgm:prSet presAssocID="{1EAF8A83-9565-44F2-8C38-E6405E8AD261}" presName="spacerBetweenCircleAndCallout" presStyleCnt="0">
        <dgm:presLayoutVars/>
      </dgm:prSet>
      <dgm:spPr/>
    </dgm:pt>
    <dgm:pt modelId="{CAF3F058-DD81-4F37-8EEA-BCF76555F1AA}" type="pres">
      <dgm:prSet presAssocID="{57431C0D-0232-469E-871E-9759858A0F80}" presName="nodeText" presStyleLbl="alignAccFollowNode1" presStyleIdx="20" presStyleCnt="27">
        <dgm:presLayoutVars>
          <dgm:bulletEnabled val="1"/>
        </dgm:presLayoutVars>
      </dgm:prSet>
      <dgm:spPr/>
    </dgm:pt>
    <dgm:pt modelId="{50687C5F-3A79-4DF6-AD84-C57EEB70AFD3}" type="pres">
      <dgm:prSet presAssocID="{1EAF8A83-9565-44F2-8C38-E6405E8AD261}" presName="sibTransComposite" presStyleCnt="0"/>
      <dgm:spPr/>
    </dgm:pt>
    <dgm:pt modelId="{E1BC582B-5811-4799-AD53-93CEF837690C}" type="pres">
      <dgm:prSet presAssocID="{46E772FD-3D00-437D-9457-9CD9991D0851}" presName="compositeNode" presStyleCnt="0"/>
      <dgm:spPr/>
    </dgm:pt>
    <dgm:pt modelId="{E2CD4406-5E36-40E2-A549-DA0EE14CC94D}" type="pres">
      <dgm:prSet presAssocID="{46E772FD-3D00-437D-9457-9CD9991D085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E80A1D9-1F58-42FE-A5DC-09B588C62CB3}" type="pres">
      <dgm:prSet presAssocID="{46E772FD-3D00-437D-9457-9CD9991D0851}" presName="parSh" presStyleCnt="0"/>
      <dgm:spPr/>
    </dgm:pt>
    <dgm:pt modelId="{47CEAFCC-6BD7-4274-857E-8518A61F0CFB}" type="pres">
      <dgm:prSet presAssocID="{46E772FD-3D00-437D-9457-9CD9991D0851}" presName="lineNode" presStyleLbl="alignAccFollowNode1" presStyleIdx="21" presStyleCnt="27"/>
      <dgm:spPr/>
    </dgm:pt>
    <dgm:pt modelId="{A95F4F39-C8A4-41AA-9390-27FA522AC64C}" type="pres">
      <dgm:prSet presAssocID="{46E772FD-3D00-437D-9457-9CD9991D0851}" presName="lineArrowNode" presStyleLbl="alignAccFollowNode1" presStyleIdx="22" presStyleCnt="27"/>
      <dgm:spPr/>
    </dgm:pt>
    <dgm:pt modelId="{B0C7693A-95DA-4DC8-994A-301FAD6C8E52}" type="pres">
      <dgm:prSet presAssocID="{1C4412C9-7E07-4C93-BADA-E0B3A6845591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846B48B4-61FC-4E41-9F4C-85FB1D615CE0}" type="pres">
      <dgm:prSet presAssocID="{1C4412C9-7E07-4C93-BADA-E0B3A6845591}" presName="spacerBetweenCircleAndCallout" presStyleCnt="0">
        <dgm:presLayoutVars/>
      </dgm:prSet>
      <dgm:spPr/>
    </dgm:pt>
    <dgm:pt modelId="{8BE45B4B-AD55-4873-9D7C-2882045AC7E1}" type="pres">
      <dgm:prSet presAssocID="{46E772FD-3D00-437D-9457-9CD9991D0851}" presName="nodeText" presStyleLbl="alignAccFollowNode1" presStyleIdx="23" presStyleCnt="27">
        <dgm:presLayoutVars>
          <dgm:bulletEnabled val="1"/>
        </dgm:presLayoutVars>
      </dgm:prSet>
      <dgm:spPr/>
    </dgm:pt>
    <dgm:pt modelId="{D9F214FD-749B-40F7-9C0F-D3C1B4D92610}" type="pres">
      <dgm:prSet presAssocID="{1C4412C9-7E07-4C93-BADA-E0B3A6845591}" presName="sibTransComposite" presStyleCnt="0"/>
      <dgm:spPr/>
    </dgm:pt>
    <dgm:pt modelId="{DB187DB9-F4E6-4EAF-80BE-8909D4E7C547}" type="pres">
      <dgm:prSet presAssocID="{B9A2A6B1-BBDE-405A-99D2-8C2F0F1A5B45}" presName="compositeNode" presStyleCnt="0"/>
      <dgm:spPr/>
    </dgm:pt>
    <dgm:pt modelId="{CAFC317E-BB99-4E3F-B37C-4F29C83E77E4}" type="pres">
      <dgm:prSet presAssocID="{B9A2A6B1-BBDE-405A-99D2-8C2F0F1A5B4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969C3D7-5196-432E-9676-13A666565D6F}" type="pres">
      <dgm:prSet presAssocID="{B9A2A6B1-BBDE-405A-99D2-8C2F0F1A5B45}" presName="parSh" presStyleCnt="0"/>
      <dgm:spPr/>
    </dgm:pt>
    <dgm:pt modelId="{F6A5BAEF-1CB4-4559-9A8B-AFA04C5BB3B8}" type="pres">
      <dgm:prSet presAssocID="{B9A2A6B1-BBDE-405A-99D2-8C2F0F1A5B45}" presName="lineNode" presStyleLbl="alignAccFollowNode1" presStyleIdx="24" presStyleCnt="27"/>
      <dgm:spPr/>
    </dgm:pt>
    <dgm:pt modelId="{673A5BF8-09F0-4B73-8D29-4CE077821968}" type="pres">
      <dgm:prSet presAssocID="{B9A2A6B1-BBDE-405A-99D2-8C2F0F1A5B45}" presName="lineArrowNode" presStyleLbl="alignAccFollowNode1" presStyleIdx="25" presStyleCnt="27"/>
      <dgm:spPr/>
    </dgm:pt>
    <dgm:pt modelId="{E3C9080C-17C6-4DBF-A298-D64BCC7F4336}" type="pres">
      <dgm:prSet presAssocID="{76A20306-D9F9-4472-8F1A-E4FF3E3C6FC0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88B67E3D-F511-4303-A6BF-96E67876BEBD}" type="pres">
      <dgm:prSet presAssocID="{76A20306-D9F9-4472-8F1A-E4FF3E3C6FC0}" presName="spacerBetweenCircleAndCallout" presStyleCnt="0">
        <dgm:presLayoutVars/>
      </dgm:prSet>
      <dgm:spPr/>
    </dgm:pt>
    <dgm:pt modelId="{4E72C2A0-A03D-4F8B-90EA-9999B0AD1F33}" type="pres">
      <dgm:prSet presAssocID="{B9A2A6B1-BBDE-405A-99D2-8C2F0F1A5B45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07EA150B-9EC2-41E5-9691-7F4C44CF9D23}" type="presOf" srcId="{48450133-8721-4381-9307-9BCEFB07323B}" destId="{BF533156-23D2-4277-A2C3-0EE4A9B68F5C}" srcOrd="0" destOrd="0" presId="urn:microsoft.com/office/officeart/2016/7/layout/LinearArrowProcessNumbered"/>
    <dgm:cxn modelId="{8AA82C10-CC0B-43D4-A87E-1AF96D213513}" type="presOf" srcId="{07684DCE-5862-4537-A99C-347FB59F2429}" destId="{3FA0CBF9-1559-4F7A-AF4B-FFA7902AB38D}" srcOrd="0" destOrd="0" presId="urn:microsoft.com/office/officeart/2016/7/layout/LinearArrowProcessNumbered"/>
    <dgm:cxn modelId="{50211D32-A4ED-4288-B84D-FCB41448682B}" type="presOf" srcId="{B9A2A6B1-BBDE-405A-99D2-8C2F0F1A5B45}" destId="{4E72C2A0-A03D-4F8B-90EA-9999B0AD1F33}" srcOrd="0" destOrd="0" presId="urn:microsoft.com/office/officeart/2016/7/layout/LinearArrowProcessNumbered"/>
    <dgm:cxn modelId="{18A1DC36-ED99-4D32-AB13-F58855B3BDB2}" srcId="{71AE4C70-2792-4B43-A6FC-0B175B157B0D}" destId="{48450133-8721-4381-9307-9BCEFB07323B}" srcOrd="4" destOrd="0" parTransId="{8B79A0DF-9E75-4BB2-9BE7-D4CE00728BAE}" sibTransId="{525B002E-C3EA-4FA1-8BEF-E45C0641165A}"/>
    <dgm:cxn modelId="{07BD2A3A-7606-4319-B0FD-A1F3C55E552A}" type="presOf" srcId="{76A20306-D9F9-4472-8F1A-E4FF3E3C6FC0}" destId="{E3C9080C-17C6-4DBF-A298-D64BCC7F4336}" srcOrd="0" destOrd="0" presId="urn:microsoft.com/office/officeart/2016/7/layout/LinearArrowProcessNumbered"/>
    <dgm:cxn modelId="{71E87152-9640-4DBC-AC40-E59F6BEF9FD3}" type="presOf" srcId="{1EAF8A83-9565-44F2-8C38-E6405E8AD261}" destId="{DACDADC8-128F-4433-9091-DBA9A5BEF3D3}" srcOrd="0" destOrd="0" presId="urn:microsoft.com/office/officeart/2016/7/layout/LinearArrowProcessNumbered"/>
    <dgm:cxn modelId="{4C3D4A58-F0DB-42BC-ADA7-09F456BB30D0}" type="presOf" srcId="{829B9468-5D12-4FEE-A87F-178E561A613F}" destId="{1556F1C4-B5D1-45F7-96CE-812D9F52AEE2}" srcOrd="0" destOrd="0" presId="urn:microsoft.com/office/officeart/2016/7/layout/LinearArrowProcessNumbered"/>
    <dgm:cxn modelId="{84CC2D7A-6869-4300-AD44-4F449CDC2979}" type="presOf" srcId="{9241B190-B028-4D47-A4FC-266570C529F6}" destId="{0DF02918-4B86-4FE1-AE39-6CDF66A15950}" srcOrd="0" destOrd="0" presId="urn:microsoft.com/office/officeart/2016/7/layout/LinearArrowProcessNumbered"/>
    <dgm:cxn modelId="{24886F5A-A306-4DA0-AA80-BAA727BBAB15}" srcId="{71AE4C70-2792-4B43-A6FC-0B175B157B0D}" destId="{57431C0D-0232-469E-871E-9759858A0F80}" srcOrd="6" destOrd="0" parTransId="{4FC3328B-1005-4B66-9DC7-1B17D9587119}" sibTransId="{1EAF8A83-9565-44F2-8C38-E6405E8AD261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3D3F8884-4AB0-4A81-8C6A-08E80DF842CE}" srcId="{71AE4C70-2792-4B43-A6FC-0B175B157B0D}" destId="{B9A2A6B1-BBDE-405A-99D2-8C2F0F1A5B45}" srcOrd="8" destOrd="0" parTransId="{6CCCDF31-D7EC-4CE6-A2E1-0585C0BBD70B}" sibTransId="{76A20306-D9F9-4472-8F1A-E4FF3E3C6FC0}"/>
    <dgm:cxn modelId="{4D8F9686-5185-46D0-924C-E2459D1246E2}" type="presOf" srcId="{DE9C401E-7740-4CB6-9FAA-50ED26945C29}" destId="{7EBAED96-E11B-4073-8C3F-57770AA35C45}" srcOrd="0" destOrd="0" presId="urn:microsoft.com/office/officeart/2016/7/layout/LinearArrowProcessNumbered"/>
    <dgm:cxn modelId="{1D660987-6B09-4AC3-9908-236CA3DAF236}" type="presOf" srcId="{32F64D5C-3827-48BA-A64D-CDC13BC5EBC1}" destId="{2BA20B9F-59E9-4B50-AED0-9D52E874ECC9}" srcOrd="0" destOrd="0" presId="urn:microsoft.com/office/officeart/2016/7/layout/LinearArrowProcessNumbered"/>
    <dgm:cxn modelId="{BC1F138D-08C3-4B00-A86C-436760F83258}" srcId="{71AE4C70-2792-4B43-A6FC-0B175B157B0D}" destId="{DE9C401E-7740-4CB6-9FAA-50ED26945C29}" srcOrd="5" destOrd="0" parTransId="{DB1C399C-C9BE-44A6-8694-5230E69B7996}" sibTransId="{9241B190-B028-4D47-A4FC-266570C529F6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DF0B929C-2F43-4893-AB34-FF60B8464660}" srcId="{71AE4C70-2792-4B43-A6FC-0B175B157B0D}" destId="{32F64D5C-3827-48BA-A64D-CDC13BC5EBC1}" srcOrd="3" destOrd="0" parTransId="{1F1ADC3A-D1BF-4B12-B307-4A10EF8AA55E}" sibTransId="{416CBA02-C767-4BE3-8250-655D6362A8E5}"/>
    <dgm:cxn modelId="{68578FA6-CC85-486E-8ADE-8F03853BD254}" type="presOf" srcId="{57431C0D-0232-469E-871E-9759858A0F80}" destId="{CAF3F058-DD81-4F37-8EEA-BCF76555F1AA}" srcOrd="0" destOrd="0" presId="urn:microsoft.com/office/officeart/2016/7/layout/LinearArrowProcessNumbered"/>
    <dgm:cxn modelId="{B3894AA9-11DE-475D-8707-D5A83B7278F6}" type="presOf" srcId="{76D96523-1B2D-4646-8FB6-A4C6E18538C8}" destId="{51A1E00C-2A89-489C-822E-7C584C7A2859}" srcOrd="0" destOrd="0" presId="urn:microsoft.com/office/officeart/2016/7/layout/LinearArrowProcessNumbered"/>
    <dgm:cxn modelId="{3B08AAB0-93B0-4887-B046-C972C1D061A1}" srcId="{71AE4C70-2792-4B43-A6FC-0B175B157B0D}" destId="{07684DCE-5862-4537-A99C-347FB59F2429}" srcOrd="1" destOrd="0" parTransId="{04912161-27A3-4901-80F5-CB22125CF7B7}" sibTransId="{829B9468-5D12-4FEE-A87F-178E561A613F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E163FAB9-E32B-4DEE-9BD8-11D052987F07}" srcId="{71AE4C70-2792-4B43-A6FC-0B175B157B0D}" destId="{46E772FD-3D00-437D-9457-9CD9991D0851}" srcOrd="7" destOrd="0" parTransId="{9FCE3B5C-E9DF-4989-8463-1CA05B90EAF5}" sibTransId="{1C4412C9-7E07-4C93-BADA-E0B3A6845591}"/>
    <dgm:cxn modelId="{8C8992C0-0E55-441E-8A49-4888D714920C}" srcId="{71AE4C70-2792-4B43-A6FC-0B175B157B0D}" destId="{76D96523-1B2D-4646-8FB6-A4C6E18538C8}" srcOrd="2" destOrd="0" parTransId="{F221E649-480E-4899-AF50-AF192E61CF8A}" sibTransId="{086FD29B-E094-4D19-9685-9226E4EDCC2A}"/>
    <dgm:cxn modelId="{5C7313DB-C41F-418B-A56E-D012BF1CDAB3}" type="presOf" srcId="{525B002E-C3EA-4FA1-8BEF-E45C0641165A}" destId="{595A9193-F95B-4676-9540-B369D65758B3}" srcOrd="0" destOrd="0" presId="urn:microsoft.com/office/officeart/2016/7/layout/LinearArrowProcessNumbered"/>
    <dgm:cxn modelId="{128652DC-4301-4867-999C-85AC3F5900A8}" type="presOf" srcId="{086FD29B-E094-4D19-9685-9226E4EDCC2A}" destId="{DA7FEE66-92D0-4249-A9B1-7A561EFFD3FD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1FF3D1F0-1394-444B-80C7-981FB35DC198}" type="presOf" srcId="{416CBA02-C767-4BE3-8250-655D6362A8E5}" destId="{C9E570D3-19F2-466C-88E9-96B0ADC9C032}" srcOrd="0" destOrd="0" presId="urn:microsoft.com/office/officeart/2016/7/layout/LinearArrowProcessNumbered"/>
    <dgm:cxn modelId="{E2F1A6F2-AA51-444B-8596-E1D0296EAE0D}" type="presOf" srcId="{1C4412C9-7E07-4C93-BADA-E0B3A6845591}" destId="{B0C7693A-95DA-4DC8-994A-301FAD6C8E52}" srcOrd="0" destOrd="0" presId="urn:microsoft.com/office/officeart/2016/7/layout/LinearArrowProcessNumbered"/>
    <dgm:cxn modelId="{41D8C9F5-A1AF-4675-8214-5ED0FB9F6A73}" type="presOf" srcId="{46E772FD-3D00-437D-9457-9CD9991D0851}" destId="{8BE45B4B-AD55-4873-9D7C-2882045AC7E1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D419BB8F-84E5-4CE6-8484-D750948D6B52}" type="presParOf" srcId="{D6F5401D-E35F-4E3D-8975-633B234130B2}" destId="{F1C3CF4F-94AD-44A7-AEFB-D1BB1AF5F41E}" srcOrd="2" destOrd="0" presId="urn:microsoft.com/office/officeart/2016/7/layout/LinearArrowProcessNumbered"/>
    <dgm:cxn modelId="{1D1A8A97-AD70-486B-992F-1733D54B009B}" type="presParOf" srcId="{F1C3CF4F-94AD-44A7-AEFB-D1BB1AF5F41E}" destId="{FCD76971-4C35-4DAE-8C80-50CB23AC1695}" srcOrd="0" destOrd="0" presId="urn:microsoft.com/office/officeart/2016/7/layout/LinearArrowProcessNumbered"/>
    <dgm:cxn modelId="{C402013D-35A3-4D9D-B54D-BD0D12B4B20F}" type="presParOf" srcId="{F1C3CF4F-94AD-44A7-AEFB-D1BB1AF5F41E}" destId="{1D7A43BB-EF9E-4A18-A013-A9B86D2CD496}" srcOrd="1" destOrd="0" presId="urn:microsoft.com/office/officeart/2016/7/layout/LinearArrowProcessNumbered"/>
    <dgm:cxn modelId="{DBE512CA-C9DC-4066-8727-63B039DE465C}" type="presParOf" srcId="{1D7A43BB-EF9E-4A18-A013-A9B86D2CD496}" destId="{4400928C-6EA7-4D03-AC66-79421A95FC01}" srcOrd="0" destOrd="0" presId="urn:microsoft.com/office/officeart/2016/7/layout/LinearArrowProcessNumbered"/>
    <dgm:cxn modelId="{C9775FA5-3EE4-4117-B1E5-96D8164F1B97}" type="presParOf" srcId="{1D7A43BB-EF9E-4A18-A013-A9B86D2CD496}" destId="{E29AE3EA-58AE-4412-8207-51D6ECE0D830}" srcOrd="1" destOrd="0" presId="urn:microsoft.com/office/officeart/2016/7/layout/LinearArrowProcessNumbered"/>
    <dgm:cxn modelId="{623600BB-6841-4B9D-AB29-8BD8B71F5A8B}" type="presParOf" srcId="{1D7A43BB-EF9E-4A18-A013-A9B86D2CD496}" destId="{1556F1C4-B5D1-45F7-96CE-812D9F52AEE2}" srcOrd="2" destOrd="0" presId="urn:microsoft.com/office/officeart/2016/7/layout/LinearArrowProcessNumbered"/>
    <dgm:cxn modelId="{BCC9D5F4-43CB-4D79-913F-443F98227736}" type="presParOf" srcId="{1D7A43BB-EF9E-4A18-A013-A9B86D2CD496}" destId="{4EE6C874-AA1D-4C81-8703-46C9439D064B}" srcOrd="3" destOrd="0" presId="urn:microsoft.com/office/officeart/2016/7/layout/LinearArrowProcessNumbered"/>
    <dgm:cxn modelId="{7EA2268E-609E-47DC-945A-51879D94DE3F}" type="presParOf" srcId="{F1C3CF4F-94AD-44A7-AEFB-D1BB1AF5F41E}" destId="{3FA0CBF9-1559-4F7A-AF4B-FFA7902AB38D}" srcOrd="2" destOrd="0" presId="urn:microsoft.com/office/officeart/2016/7/layout/LinearArrowProcessNumbered"/>
    <dgm:cxn modelId="{90243D55-7B10-4270-B724-36D237F9FE17}" type="presParOf" srcId="{D6F5401D-E35F-4E3D-8975-633B234130B2}" destId="{8A7DA24C-C16B-44AD-B434-202BCDC4E592}" srcOrd="3" destOrd="0" presId="urn:microsoft.com/office/officeart/2016/7/layout/LinearArrowProcessNumbered"/>
    <dgm:cxn modelId="{79595DAB-89CF-4C5F-9EF4-FBDB68A3F285}" type="presParOf" srcId="{D6F5401D-E35F-4E3D-8975-633B234130B2}" destId="{C681F98F-10E6-426E-87AE-1D1600030871}" srcOrd="4" destOrd="0" presId="urn:microsoft.com/office/officeart/2016/7/layout/LinearArrowProcessNumbered"/>
    <dgm:cxn modelId="{D12C649C-F61B-4C06-86D5-AFF8864EFEC7}" type="presParOf" srcId="{C681F98F-10E6-426E-87AE-1D1600030871}" destId="{8DD1DD92-D7EE-4E7E-851C-97398DEA975E}" srcOrd="0" destOrd="0" presId="urn:microsoft.com/office/officeart/2016/7/layout/LinearArrowProcessNumbered"/>
    <dgm:cxn modelId="{19DC1985-54FD-4D04-97C9-8A982F36587E}" type="presParOf" srcId="{C681F98F-10E6-426E-87AE-1D1600030871}" destId="{21C60681-ED44-4024-8A65-B4DD68D713E9}" srcOrd="1" destOrd="0" presId="urn:microsoft.com/office/officeart/2016/7/layout/LinearArrowProcessNumbered"/>
    <dgm:cxn modelId="{68B6A9DE-BED2-4516-8ACC-DF3B2B78FFB0}" type="presParOf" srcId="{21C60681-ED44-4024-8A65-B4DD68D713E9}" destId="{9EE1BBB9-C363-4468-88E6-1684944F264B}" srcOrd="0" destOrd="0" presId="urn:microsoft.com/office/officeart/2016/7/layout/LinearArrowProcessNumbered"/>
    <dgm:cxn modelId="{CD468B7E-AF49-4A9E-8B98-9D8ACA3D0319}" type="presParOf" srcId="{21C60681-ED44-4024-8A65-B4DD68D713E9}" destId="{D19C243C-84AB-420C-8B96-89A41829F601}" srcOrd="1" destOrd="0" presId="urn:microsoft.com/office/officeart/2016/7/layout/LinearArrowProcessNumbered"/>
    <dgm:cxn modelId="{FF261EAC-140D-4529-B6DF-C58A73EB60B5}" type="presParOf" srcId="{21C60681-ED44-4024-8A65-B4DD68D713E9}" destId="{DA7FEE66-92D0-4249-A9B1-7A561EFFD3FD}" srcOrd="2" destOrd="0" presId="urn:microsoft.com/office/officeart/2016/7/layout/LinearArrowProcessNumbered"/>
    <dgm:cxn modelId="{22DF24AD-CC19-4B79-8612-F9348A5A6549}" type="presParOf" srcId="{21C60681-ED44-4024-8A65-B4DD68D713E9}" destId="{F5976099-2CEC-4887-931D-7FC00A78FF16}" srcOrd="3" destOrd="0" presId="urn:microsoft.com/office/officeart/2016/7/layout/LinearArrowProcessNumbered"/>
    <dgm:cxn modelId="{F860048B-4DA5-4F8B-9848-0EDD4BAF42BE}" type="presParOf" srcId="{C681F98F-10E6-426E-87AE-1D1600030871}" destId="{51A1E00C-2A89-489C-822E-7C584C7A2859}" srcOrd="2" destOrd="0" presId="urn:microsoft.com/office/officeart/2016/7/layout/LinearArrowProcessNumbered"/>
    <dgm:cxn modelId="{98B1F786-5267-4616-A785-5A8770A572E3}" type="presParOf" srcId="{D6F5401D-E35F-4E3D-8975-633B234130B2}" destId="{C3B1502F-2D32-40CB-ACF3-3222BDE28168}" srcOrd="5" destOrd="0" presId="urn:microsoft.com/office/officeart/2016/7/layout/LinearArrowProcessNumbered"/>
    <dgm:cxn modelId="{D133BEDF-8D21-4A50-AC6E-1836DDBF6267}" type="presParOf" srcId="{D6F5401D-E35F-4E3D-8975-633B234130B2}" destId="{240B0A95-5193-469F-8999-21A5010855E6}" srcOrd="6" destOrd="0" presId="urn:microsoft.com/office/officeart/2016/7/layout/LinearArrowProcessNumbered"/>
    <dgm:cxn modelId="{D5B82614-8693-4248-B142-ABB8B0F1A73C}" type="presParOf" srcId="{240B0A95-5193-469F-8999-21A5010855E6}" destId="{795EB933-BA28-4CDC-85C5-3BBE0E7E5488}" srcOrd="0" destOrd="0" presId="urn:microsoft.com/office/officeart/2016/7/layout/LinearArrowProcessNumbered"/>
    <dgm:cxn modelId="{2EFE5CC8-17C0-4D3B-9E02-81C7C63732C4}" type="presParOf" srcId="{240B0A95-5193-469F-8999-21A5010855E6}" destId="{36B8767D-055E-4AFA-9F87-B1BE8C778BF7}" srcOrd="1" destOrd="0" presId="urn:microsoft.com/office/officeart/2016/7/layout/LinearArrowProcessNumbered"/>
    <dgm:cxn modelId="{198C6411-346B-4507-98BF-45DBAA994583}" type="presParOf" srcId="{36B8767D-055E-4AFA-9F87-B1BE8C778BF7}" destId="{C256BC19-B30B-4654-B4F4-0E7FCC9D3261}" srcOrd="0" destOrd="0" presId="urn:microsoft.com/office/officeart/2016/7/layout/LinearArrowProcessNumbered"/>
    <dgm:cxn modelId="{F68E3AC7-9128-4280-9C8F-BBB23CD38C1C}" type="presParOf" srcId="{36B8767D-055E-4AFA-9F87-B1BE8C778BF7}" destId="{60F287E2-6C34-4677-B7EB-2FA3338611E4}" srcOrd="1" destOrd="0" presId="urn:microsoft.com/office/officeart/2016/7/layout/LinearArrowProcessNumbered"/>
    <dgm:cxn modelId="{81EEDBE8-8611-4C87-9789-F007E5326A35}" type="presParOf" srcId="{36B8767D-055E-4AFA-9F87-B1BE8C778BF7}" destId="{C9E570D3-19F2-466C-88E9-96B0ADC9C032}" srcOrd="2" destOrd="0" presId="urn:microsoft.com/office/officeart/2016/7/layout/LinearArrowProcessNumbered"/>
    <dgm:cxn modelId="{51D7E9C8-84E9-4579-A489-D058A1CBDE47}" type="presParOf" srcId="{36B8767D-055E-4AFA-9F87-B1BE8C778BF7}" destId="{A656358A-8A7E-4B91-B282-AF2905A13F4A}" srcOrd="3" destOrd="0" presId="urn:microsoft.com/office/officeart/2016/7/layout/LinearArrowProcessNumbered"/>
    <dgm:cxn modelId="{F3A91F4B-5E30-46B4-BA8E-85294A3AAF56}" type="presParOf" srcId="{240B0A95-5193-469F-8999-21A5010855E6}" destId="{2BA20B9F-59E9-4B50-AED0-9D52E874ECC9}" srcOrd="2" destOrd="0" presId="urn:microsoft.com/office/officeart/2016/7/layout/LinearArrowProcessNumbered"/>
    <dgm:cxn modelId="{7C5A939C-34DB-45B3-B4EB-E5FBD2FAC5A3}" type="presParOf" srcId="{D6F5401D-E35F-4E3D-8975-633B234130B2}" destId="{6C38E5C2-9C7A-4100-8311-FC4EBF047E7D}" srcOrd="7" destOrd="0" presId="urn:microsoft.com/office/officeart/2016/7/layout/LinearArrowProcessNumbered"/>
    <dgm:cxn modelId="{B82E8AF0-7CB6-46FC-8971-778DDC1617DA}" type="presParOf" srcId="{D6F5401D-E35F-4E3D-8975-633B234130B2}" destId="{DF85735F-3C2C-4DF5-9AA2-3106CE070016}" srcOrd="8" destOrd="0" presId="urn:microsoft.com/office/officeart/2016/7/layout/LinearArrowProcessNumbered"/>
    <dgm:cxn modelId="{C894A309-3D4F-49BF-B33A-DBB18D63EEDD}" type="presParOf" srcId="{DF85735F-3C2C-4DF5-9AA2-3106CE070016}" destId="{B110A2CE-9086-4220-AD61-D545018AA000}" srcOrd="0" destOrd="0" presId="urn:microsoft.com/office/officeart/2016/7/layout/LinearArrowProcessNumbered"/>
    <dgm:cxn modelId="{2847D21D-7E4F-426A-8696-E5D1FF0D73BC}" type="presParOf" srcId="{DF85735F-3C2C-4DF5-9AA2-3106CE070016}" destId="{ED4A296B-F889-402C-9CC3-7D6B268F7435}" srcOrd="1" destOrd="0" presId="urn:microsoft.com/office/officeart/2016/7/layout/LinearArrowProcessNumbered"/>
    <dgm:cxn modelId="{F000CAAF-95C2-466A-97CC-2083CCC40A28}" type="presParOf" srcId="{ED4A296B-F889-402C-9CC3-7D6B268F7435}" destId="{53D9C064-A649-43DC-A2A8-7068D8528381}" srcOrd="0" destOrd="0" presId="urn:microsoft.com/office/officeart/2016/7/layout/LinearArrowProcessNumbered"/>
    <dgm:cxn modelId="{83343A92-9822-41B4-8943-66644B917B57}" type="presParOf" srcId="{ED4A296B-F889-402C-9CC3-7D6B268F7435}" destId="{F3312EB2-8950-4D51-9910-A0459CA6BC22}" srcOrd="1" destOrd="0" presId="urn:microsoft.com/office/officeart/2016/7/layout/LinearArrowProcessNumbered"/>
    <dgm:cxn modelId="{350CF00C-3888-4B4C-9B24-AC2E0C324A99}" type="presParOf" srcId="{ED4A296B-F889-402C-9CC3-7D6B268F7435}" destId="{595A9193-F95B-4676-9540-B369D65758B3}" srcOrd="2" destOrd="0" presId="urn:microsoft.com/office/officeart/2016/7/layout/LinearArrowProcessNumbered"/>
    <dgm:cxn modelId="{F2E19778-A729-4DE6-8015-7435E8914605}" type="presParOf" srcId="{ED4A296B-F889-402C-9CC3-7D6B268F7435}" destId="{A5728B2C-3EC2-47AC-8E88-26B25BB86BBE}" srcOrd="3" destOrd="0" presId="urn:microsoft.com/office/officeart/2016/7/layout/LinearArrowProcessNumbered"/>
    <dgm:cxn modelId="{33569427-359F-4A57-9D71-CB4A5FA0FC94}" type="presParOf" srcId="{DF85735F-3C2C-4DF5-9AA2-3106CE070016}" destId="{BF533156-23D2-4277-A2C3-0EE4A9B68F5C}" srcOrd="2" destOrd="0" presId="urn:microsoft.com/office/officeart/2016/7/layout/LinearArrowProcessNumbered"/>
    <dgm:cxn modelId="{9B3AEB91-0818-4626-9828-CEF72A77BAC7}" type="presParOf" srcId="{D6F5401D-E35F-4E3D-8975-633B234130B2}" destId="{9899B106-E1A1-4DAF-9A23-563E2C2CF917}" srcOrd="9" destOrd="0" presId="urn:microsoft.com/office/officeart/2016/7/layout/LinearArrowProcessNumbered"/>
    <dgm:cxn modelId="{C6076169-7D24-436A-8385-046040F4D1C3}" type="presParOf" srcId="{D6F5401D-E35F-4E3D-8975-633B234130B2}" destId="{DD5361EB-A27C-46B1-9491-33AC0015A148}" srcOrd="10" destOrd="0" presId="urn:microsoft.com/office/officeart/2016/7/layout/LinearArrowProcessNumbered"/>
    <dgm:cxn modelId="{7741A280-B013-4C17-A345-A6129AD852EC}" type="presParOf" srcId="{DD5361EB-A27C-46B1-9491-33AC0015A148}" destId="{4BA33F2B-C803-4C18-ADC2-2392C4E94E91}" srcOrd="0" destOrd="0" presId="urn:microsoft.com/office/officeart/2016/7/layout/LinearArrowProcessNumbered"/>
    <dgm:cxn modelId="{9E8D7459-5E57-474B-A69C-83294F2F13A9}" type="presParOf" srcId="{DD5361EB-A27C-46B1-9491-33AC0015A148}" destId="{0A8675BA-F038-405C-8D0E-05F37D405FF3}" srcOrd="1" destOrd="0" presId="urn:microsoft.com/office/officeart/2016/7/layout/LinearArrowProcessNumbered"/>
    <dgm:cxn modelId="{05DB303E-F022-47C3-A9D6-3499F1E0E919}" type="presParOf" srcId="{0A8675BA-F038-405C-8D0E-05F37D405FF3}" destId="{E48B5960-A841-4AD9-8134-ED8E9D49B46F}" srcOrd="0" destOrd="0" presId="urn:microsoft.com/office/officeart/2016/7/layout/LinearArrowProcessNumbered"/>
    <dgm:cxn modelId="{7815C4CC-4835-4925-ADF4-BA02B3EC72CE}" type="presParOf" srcId="{0A8675BA-F038-405C-8D0E-05F37D405FF3}" destId="{F5C3A52C-A4B1-40C6-8711-4402EF30C5B3}" srcOrd="1" destOrd="0" presId="urn:microsoft.com/office/officeart/2016/7/layout/LinearArrowProcessNumbered"/>
    <dgm:cxn modelId="{D9579FA9-0061-402F-90A5-CC55365B6414}" type="presParOf" srcId="{0A8675BA-F038-405C-8D0E-05F37D405FF3}" destId="{0DF02918-4B86-4FE1-AE39-6CDF66A15950}" srcOrd="2" destOrd="0" presId="urn:microsoft.com/office/officeart/2016/7/layout/LinearArrowProcessNumbered"/>
    <dgm:cxn modelId="{E13287B1-77BF-4AEC-A4C5-18B6AE87DD26}" type="presParOf" srcId="{0A8675BA-F038-405C-8D0E-05F37D405FF3}" destId="{52DA6BA0-114B-4F01-8BFD-851846FB5170}" srcOrd="3" destOrd="0" presId="urn:microsoft.com/office/officeart/2016/7/layout/LinearArrowProcessNumbered"/>
    <dgm:cxn modelId="{0F6314C1-8C6F-4DB6-A2E1-3E114EEC31DD}" type="presParOf" srcId="{DD5361EB-A27C-46B1-9491-33AC0015A148}" destId="{7EBAED96-E11B-4073-8C3F-57770AA35C45}" srcOrd="2" destOrd="0" presId="urn:microsoft.com/office/officeart/2016/7/layout/LinearArrowProcessNumbered"/>
    <dgm:cxn modelId="{0B7C4B41-1EE9-468A-B404-71F349408152}" type="presParOf" srcId="{D6F5401D-E35F-4E3D-8975-633B234130B2}" destId="{9A201C66-90B9-4996-993E-E5BBCAB0006E}" srcOrd="11" destOrd="0" presId="urn:microsoft.com/office/officeart/2016/7/layout/LinearArrowProcessNumbered"/>
    <dgm:cxn modelId="{A917A9F7-793C-4288-8B07-3CEF7F1693D5}" type="presParOf" srcId="{D6F5401D-E35F-4E3D-8975-633B234130B2}" destId="{17A349AB-B1B5-4D9B-9736-BB1E4B61014B}" srcOrd="12" destOrd="0" presId="urn:microsoft.com/office/officeart/2016/7/layout/LinearArrowProcessNumbered"/>
    <dgm:cxn modelId="{82591D3F-990B-4F8F-9CEC-2CBEB0541493}" type="presParOf" srcId="{17A349AB-B1B5-4D9B-9736-BB1E4B61014B}" destId="{8A91FECE-E252-4E91-A8C9-F93C0CD3833D}" srcOrd="0" destOrd="0" presId="urn:microsoft.com/office/officeart/2016/7/layout/LinearArrowProcessNumbered"/>
    <dgm:cxn modelId="{9FA70699-8FB8-46B2-9079-BF757AF63EB9}" type="presParOf" srcId="{17A349AB-B1B5-4D9B-9736-BB1E4B61014B}" destId="{606DDB28-43D6-4D78-A99B-1D281AC2C9BB}" srcOrd="1" destOrd="0" presId="urn:microsoft.com/office/officeart/2016/7/layout/LinearArrowProcessNumbered"/>
    <dgm:cxn modelId="{C4CF77FF-EE35-4930-A088-C108A8FF6C45}" type="presParOf" srcId="{606DDB28-43D6-4D78-A99B-1D281AC2C9BB}" destId="{637A0F01-87E6-4760-BA55-CEA3E6B8F3DB}" srcOrd="0" destOrd="0" presId="urn:microsoft.com/office/officeart/2016/7/layout/LinearArrowProcessNumbered"/>
    <dgm:cxn modelId="{32700F43-8AA1-42BA-BD43-C54DB8B4BB3A}" type="presParOf" srcId="{606DDB28-43D6-4D78-A99B-1D281AC2C9BB}" destId="{CCDD1A2E-3EAF-41AC-A2CD-7B111AFFB819}" srcOrd="1" destOrd="0" presId="urn:microsoft.com/office/officeart/2016/7/layout/LinearArrowProcessNumbered"/>
    <dgm:cxn modelId="{B3C265BB-9033-4226-96A0-39DE9DEE93E9}" type="presParOf" srcId="{606DDB28-43D6-4D78-A99B-1D281AC2C9BB}" destId="{DACDADC8-128F-4433-9091-DBA9A5BEF3D3}" srcOrd="2" destOrd="0" presId="urn:microsoft.com/office/officeart/2016/7/layout/LinearArrowProcessNumbered"/>
    <dgm:cxn modelId="{C761542F-C3BB-48B5-A445-84C93C91B12B}" type="presParOf" srcId="{606DDB28-43D6-4D78-A99B-1D281AC2C9BB}" destId="{6B1CE78B-C70B-458F-A4F9-7998275AA92B}" srcOrd="3" destOrd="0" presId="urn:microsoft.com/office/officeart/2016/7/layout/LinearArrowProcessNumbered"/>
    <dgm:cxn modelId="{03C4207A-79BB-4AEF-AC2F-806852E3A52D}" type="presParOf" srcId="{17A349AB-B1B5-4D9B-9736-BB1E4B61014B}" destId="{CAF3F058-DD81-4F37-8EEA-BCF76555F1AA}" srcOrd="2" destOrd="0" presId="urn:microsoft.com/office/officeart/2016/7/layout/LinearArrowProcessNumbered"/>
    <dgm:cxn modelId="{D02B8587-B669-47FB-AD3F-B613403B02C2}" type="presParOf" srcId="{D6F5401D-E35F-4E3D-8975-633B234130B2}" destId="{50687C5F-3A79-4DF6-AD84-C57EEB70AFD3}" srcOrd="13" destOrd="0" presId="urn:microsoft.com/office/officeart/2016/7/layout/LinearArrowProcessNumbered"/>
    <dgm:cxn modelId="{6DED08A5-D5BB-44B6-9E5B-0E200FD6BE63}" type="presParOf" srcId="{D6F5401D-E35F-4E3D-8975-633B234130B2}" destId="{E1BC582B-5811-4799-AD53-93CEF837690C}" srcOrd="14" destOrd="0" presId="urn:microsoft.com/office/officeart/2016/7/layout/LinearArrowProcessNumbered"/>
    <dgm:cxn modelId="{82C47A58-59ED-4047-9C59-5F76D1831FBD}" type="presParOf" srcId="{E1BC582B-5811-4799-AD53-93CEF837690C}" destId="{E2CD4406-5E36-40E2-A549-DA0EE14CC94D}" srcOrd="0" destOrd="0" presId="urn:microsoft.com/office/officeart/2016/7/layout/LinearArrowProcessNumbered"/>
    <dgm:cxn modelId="{001C5A5E-15C8-4FA6-A164-338D68DB1FFC}" type="presParOf" srcId="{E1BC582B-5811-4799-AD53-93CEF837690C}" destId="{EE80A1D9-1F58-42FE-A5DC-09B588C62CB3}" srcOrd="1" destOrd="0" presId="urn:microsoft.com/office/officeart/2016/7/layout/LinearArrowProcessNumbered"/>
    <dgm:cxn modelId="{728A1F1B-4EB4-4A36-8127-24DDCF7C83DA}" type="presParOf" srcId="{EE80A1D9-1F58-42FE-A5DC-09B588C62CB3}" destId="{47CEAFCC-6BD7-4274-857E-8518A61F0CFB}" srcOrd="0" destOrd="0" presId="urn:microsoft.com/office/officeart/2016/7/layout/LinearArrowProcessNumbered"/>
    <dgm:cxn modelId="{6F29758A-ED16-46E6-B6AD-827753992EA3}" type="presParOf" srcId="{EE80A1D9-1F58-42FE-A5DC-09B588C62CB3}" destId="{A95F4F39-C8A4-41AA-9390-27FA522AC64C}" srcOrd="1" destOrd="0" presId="urn:microsoft.com/office/officeart/2016/7/layout/LinearArrowProcessNumbered"/>
    <dgm:cxn modelId="{13F4497E-057A-4786-8BFE-94698AB073D1}" type="presParOf" srcId="{EE80A1D9-1F58-42FE-A5DC-09B588C62CB3}" destId="{B0C7693A-95DA-4DC8-994A-301FAD6C8E52}" srcOrd="2" destOrd="0" presId="urn:microsoft.com/office/officeart/2016/7/layout/LinearArrowProcessNumbered"/>
    <dgm:cxn modelId="{9309184C-BABA-44C6-8C8F-02663696910F}" type="presParOf" srcId="{EE80A1D9-1F58-42FE-A5DC-09B588C62CB3}" destId="{846B48B4-61FC-4E41-9F4C-85FB1D615CE0}" srcOrd="3" destOrd="0" presId="urn:microsoft.com/office/officeart/2016/7/layout/LinearArrowProcessNumbered"/>
    <dgm:cxn modelId="{69ADADE4-3EFA-4DC4-9DE9-8B9707F433BC}" type="presParOf" srcId="{E1BC582B-5811-4799-AD53-93CEF837690C}" destId="{8BE45B4B-AD55-4873-9D7C-2882045AC7E1}" srcOrd="2" destOrd="0" presId="urn:microsoft.com/office/officeart/2016/7/layout/LinearArrowProcessNumbered"/>
    <dgm:cxn modelId="{50429EB0-BD8A-484D-9DA5-ACBF40355C73}" type="presParOf" srcId="{D6F5401D-E35F-4E3D-8975-633B234130B2}" destId="{D9F214FD-749B-40F7-9C0F-D3C1B4D92610}" srcOrd="15" destOrd="0" presId="urn:microsoft.com/office/officeart/2016/7/layout/LinearArrowProcessNumbered"/>
    <dgm:cxn modelId="{18AEB963-841C-4354-AB6E-AB616DF03348}" type="presParOf" srcId="{D6F5401D-E35F-4E3D-8975-633B234130B2}" destId="{DB187DB9-F4E6-4EAF-80BE-8909D4E7C547}" srcOrd="16" destOrd="0" presId="urn:microsoft.com/office/officeart/2016/7/layout/LinearArrowProcessNumbered"/>
    <dgm:cxn modelId="{5D4BD5F8-2DF9-44A9-9772-4B744E8ABBD4}" type="presParOf" srcId="{DB187DB9-F4E6-4EAF-80BE-8909D4E7C547}" destId="{CAFC317E-BB99-4E3F-B37C-4F29C83E77E4}" srcOrd="0" destOrd="0" presId="urn:microsoft.com/office/officeart/2016/7/layout/LinearArrowProcessNumbered"/>
    <dgm:cxn modelId="{A48CD4C1-9D3D-48BD-B52A-B9F3FAC88A04}" type="presParOf" srcId="{DB187DB9-F4E6-4EAF-80BE-8909D4E7C547}" destId="{9969C3D7-5196-432E-9676-13A666565D6F}" srcOrd="1" destOrd="0" presId="urn:microsoft.com/office/officeart/2016/7/layout/LinearArrowProcessNumbered"/>
    <dgm:cxn modelId="{14762FD1-7526-436F-BEB9-DB4E92C245B8}" type="presParOf" srcId="{9969C3D7-5196-432E-9676-13A666565D6F}" destId="{F6A5BAEF-1CB4-4559-9A8B-AFA04C5BB3B8}" srcOrd="0" destOrd="0" presId="urn:microsoft.com/office/officeart/2016/7/layout/LinearArrowProcessNumbered"/>
    <dgm:cxn modelId="{6955CF02-FDF1-4FCE-BFA9-B5211D6B00D5}" type="presParOf" srcId="{9969C3D7-5196-432E-9676-13A666565D6F}" destId="{673A5BF8-09F0-4B73-8D29-4CE077821968}" srcOrd="1" destOrd="0" presId="urn:microsoft.com/office/officeart/2016/7/layout/LinearArrowProcessNumbered"/>
    <dgm:cxn modelId="{DD044450-B3F9-44F9-A288-A467AD21235E}" type="presParOf" srcId="{9969C3D7-5196-432E-9676-13A666565D6F}" destId="{E3C9080C-17C6-4DBF-A298-D64BCC7F4336}" srcOrd="2" destOrd="0" presId="urn:microsoft.com/office/officeart/2016/7/layout/LinearArrowProcessNumbered"/>
    <dgm:cxn modelId="{062C0647-130F-4B1E-BB09-6CF68F5D9EEE}" type="presParOf" srcId="{9969C3D7-5196-432E-9676-13A666565D6F}" destId="{88B67E3D-F511-4303-A6BF-96E67876BEBD}" srcOrd="3" destOrd="0" presId="urn:microsoft.com/office/officeart/2016/7/layout/LinearArrowProcessNumbered"/>
    <dgm:cxn modelId="{8ACFF5DF-871C-496E-BDA2-C37E9B51D6FB}" type="presParOf" srcId="{DB187DB9-F4E6-4EAF-80BE-8909D4E7C547}" destId="{4E72C2A0-A03D-4F8B-90EA-9999B0AD1F33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/>
            <a:t>Airline contacts FME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50C8F451-BEB0-46C4-899A-EBAF3B53777A}">
      <dgm:prSet/>
      <dgm:spPr/>
      <dgm:t>
        <a:bodyPr/>
        <a:lstStyle/>
        <a:p>
          <a:r>
            <a:rPr lang="en-US" dirty="0"/>
            <a:t>FME gives Airline information about which facilities are free</a:t>
          </a:r>
          <a:endParaRPr lang="de-AT" dirty="0"/>
        </a:p>
      </dgm:t>
    </dgm:pt>
    <dgm:pt modelId="{031EDA55-1D9C-45D9-B303-613A8F889777}" type="parTrans" cxnId="{C2D540E2-B447-49C1-AB87-32B7456B74E6}">
      <dgm:prSet/>
      <dgm:spPr/>
      <dgm:t>
        <a:bodyPr/>
        <a:lstStyle/>
        <a:p>
          <a:endParaRPr lang="de-AT"/>
        </a:p>
      </dgm:t>
    </dgm:pt>
    <dgm:pt modelId="{E138241D-8BCE-473D-A8B1-BD6DBB8CC25D}" type="sibTrans" cxnId="{C2D540E2-B447-49C1-AB87-32B7456B74E6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8A2272C7-FDC0-42EA-891A-FCEF3F827A26}">
      <dgm:prSet/>
      <dgm:spPr/>
      <dgm:t>
        <a:bodyPr/>
        <a:lstStyle/>
        <a:p>
          <a:r>
            <a:rPr lang="en-US" dirty="0"/>
            <a:t>Airline gives info about which facilities they would like to book</a:t>
          </a:r>
          <a:endParaRPr lang="de-AT" dirty="0"/>
        </a:p>
      </dgm:t>
    </dgm:pt>
    <dgm:pt modelId="{03428ED3-CCCD-4367-ABF4-C7DF37F10FBD}" type="parTrans" cxnId="{B966FA16-CB4F-46A8-9A28-F731FC90CBFE}">
      <dgm:prSet/>
      <dgm:spPr/>
      <dgm:t>
        <a:bodyPr/>
        <a:lstStyle/>
        <a:p>
          <a:endParaRPr lang="de-AT"/>
        </a:p>
      </dgm:t>
    </dgm:pt>
    <dgm:pt modelId="{2D69CE3C-9F78-4974-9878-9C8E58601C64}" type="sibTrans" cxnId="{B966FA16-CB4F-46A8-9A28-F731FC90CBFE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DDA6BAA-072A-4851-BDDA-4801E27371F5}">
      <dgm:prSet/>
      <dgm:spPr/>
      <dgm:t>
        <a:bodyPr/>
        <a:lstStyle/>
        <a:p>
          <a:r>
            <a:rPr lang="en-US"/>
            <a:t>FME </a:t>
          </a:r>
          <a:r>
            <a:rPr lang="en-US" dirty="0"/>
            <a:t>gives Airline a contract about the booking</a:t>
          </a:r>
          <a:endParaRPr lang="de-AT" dirty="0"/>
        </a:p>
      </dgm:t>
    </dgm:pt>
    <dgm:pt modelId="{9F1546DF-8BBC-4122-ACFE-76757D261218}" type="parTrans" cxnId="{FC466AA0-F8B3-4BAD-AF78-C7243F9F043A}">
      <dgm:prSet/>
      <dgm:spPr/>
      <dgm:t>
        <a:bodyPr/>
        <a:lstStyle/>
        <a:p>
          <a:endParaRPr lang="de-AT"/>
        </a:p>
      </dgm:t>
    </dgm:pt>
    <dgm:pt modelId="{D1C8C872-060E-453D-928E-CD16F0B26C8C}" type="sibTrans" cxnId="{FC466AA0-F8B3-4BAD-AF78-C7243F9F043A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F269B862-CE19-4512-8869-277CEEC611E1}">
      <dgm:prSet/>
      <dgm:spPr/>
      <dgm:t>
        <a:bodyPr/>
        <a:lstStyle/>
        <a:p>
          <a:r>
            <a:rPr lang="en-US" dirty="0"/>
            <a:t>Airline accepts and signs contract</a:t>
          </a:r>
          <a:endParaRPr lang="de-AT" dirty="0"/>
        </a:p>
      </dgm:t>
    </dgm:pt>
    <dgm:pt modelId="{23B4C735-5CDB-4568-926B-9160185D3A65}" type="parTrans" cxnId="{DF20C383-5529-4338-9F63-9AB81B5C3237}">
      <dgm:prSet/>
      <dgm:spPr/>
      <dgm:t>
        <a:bodyPr/>
        <a:lstStyle/>
        <a:p>
          <a:endParaRPr lang="de-AT"/>
        </a:p>
      </dgm:t>
    </dgm:pt>
    <dgm:pt modelId="{183FD97C-897C-40E7-986A-3999A2CBD6EF}" type="sibTrans" cxnId="{DF20C383-5529-4338-9F63-9AB81B5C3237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C3E3B41E-CA04-4B7D-BD43-98DAA927220A}">
      <dgm:prSet/>
      <dgm:spPr/>
      <dgm:t>
        <a:bodyPr/>
        <a:lstStyle/>
        <a:p>
          <a:r>
            <a:rPr lang="en-US" dirty="0"/>
            <a:t>Airline pays the discussed amount </a:t>
          </a:r>
          <a:endParaRPr lang="de-AT" dirty="0"/>
        </a:p>
      </dgm:t>
    </dgm:pt>
    <dgm:pt modelId="{E974B689-B18E-4283-A353-4A22A62A6962}" type="parTrans" cxnId="{A84FD2B8-C520-464C-AC88-0E22A641BE24}">
      <dgm:prSet/>
      <dgm:spPr/>
      <dgm:t>
        <a:bodyPr/>
        <a:lstStyle/>
        <a:p>
          <a:endParaRPr lang="de-AT"/>
        </a:p>
      </dgm:t>
    </dgm:pt>
    <dgm:pt modelId="{505DC341-4236-4052-80F1-0A1295A3FB9A}" type="sibTrans" cxnId="{A84FD2B8-C520-464C-AC88-0E22A641BE24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2FB67346-0BD7-43AF-ADF6-B62D4E31FC42}">
      <dgm:prSet/>
      <dgm:spPr/>
      <dgm:t>
        <a:bodyPr/>
        <a:lstStyle/>
        <a:p>
          <a:r>
            <a:rPr lang="en-US" dirty="0"/>
            <a:t>FME registers the facilities as booked</a:t>
          </a:r>
          <a:endParaRPr lang="de-AT" dirty="0"/>
        </a:p>
      </dgm:t>
    </dgm:pt>
    <dgm:pt modelId="{A5EB63F5-F44F-4726-B1B9-3815187D6E37}" type="parTrans" cxnId="{10097CB6-08CD-4EAB-9B69-CD411B04BFBB}">
      <dgm:prSet/>
      <dgm:spPr/>
      <dgm:t>
        <a:bodyPr/>
        <a:lstStyle/>
        <a:p>
          <a:endParaRPr lang="de-AT"/>
        </a:p>
      </dgm:t>
    </dgm:pt>
    <dgm:pt modelId="{51188EFF-B558-4700-8D82-CABB8FEC8E66}" type="sibTrans" cxnId="{10097CB6-08CD-4EAB-9B69-CD411B04BFBB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59FB6984-85A4-4AF4-A8D9-CF31B5E21E18}" type="pres">
      <dgm:prSet presAssocID="{50C8F451-BEB0-46C4-899A-EBAF3B53777A}" presName="compositeNode" presStyleCnt="0"/>
      <dgm:spPr/>
    </dgm:pt>
    <dgm:pt modelId="{ECC3685B-87F3-4C24-B20B-DEE979B607FA}" type="pres">
      <dgm:prSet presAssocID="{50C8F451-BEB0-46C4-899A-EBAF3B53777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35AF841-197E-4D20-B5C0-C5261E5192A4}" type="pres">
      <dgm:prSet presAssocID="{50C8F451-BEB0-46C4-899A-EBAF3B53777A}" presName="parSh" presStyleCnt="0"/>
      <dgm:spPr/>
    </dgm:pt>
    <dgm:pt modelId="{A709B575-9D8D-48B1-96C9-5FF63C8E9964}" type="pres">
      <dgm:prSet presAssocID="{50C8F451-BEB0-46C4-899A-EBAF3B53777A}" presName="lineNode" presStyleLbl="alignAccFollowNode1" presStyleIdx="3" presStyleCnt="21"/>
      <dgm:spPr/>
    </dgm:pt>
    <dgm:pt modelId="{9E40468A-3E94-438B-BA42-DFFC2738E205}" type="pres">
      <dgm:prSet presAssocID="{50C8F451-BEB0-46C4-899A-EBAF3B53777A}" presName="lineArrowNode" presStyleLbl="alignAccFollowNode1" presStyleIdx="4" presStyleCnt="21"/>
      <dgm:spPr/>
    </dgm:pt>
    <dgm:pt modelId="{79D08024-B45C-4F62-BF57-B179EECCF209}" type="pres">
      <dgm:prSet presAssocID="{E138241D-8BCE-473D-A8B1-BD6DBB8CC25D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CA94512D-F168-4D8A-A223-DBE8C95A5904}" type="pres">
      <dgm:prSet presAssocID="{E138241D-8BCE-473D-A8B1-BD6DBB8CC25D}" presName="spacerBetweenCircleAndCallout" presStyleCnt="0">
        <dgm:presLayoutVars/>
      </dgm:prSet>
      <dgm:spPr/>
    </dgm:pt>
    <dgm:pt modelId="{5A80CECD-2482-48B4-ACBF-B17C96DA4564}" type="pres">
      <dgm:prSet presAssocID="{50C8F451-BEB0-46C4-899A-EBAF3B53777A}" presName="nodeText" presStyleLbl="alignAccFollowNode1" presStyleIdx="5" presStyleCnt="21">
        <dgm:presLayoutVars>
          <dgm:bulletEnabled val="1"/>
        </dgm:presLayoutVars>
      </dgm:prSet>
      <dgm:spPr/>
    </dgm:pt>
    <dgm:pt modelId="{8599A172-6383-4D17-9C74-E606F14B37A3}" type="pres">
      <dgm:prSet presAssocID="{E138241D-8BCE-473D-A8B1-BD6DBB8CC25D}" presName="sibTransComposite" presStyleCnt="0"/>
      <dgm:spPr/>
    </dgm:pt>
    <dgm:pt modelId="{BC4BCA14-A730-48A6-A7FB-32A50AFEEE4D}" type="pres">
      <dgm:prSet presAssocID="{8A2272C7-FDC0-42EA-891A-FCEF3F827A26}" presName="compositeNode" presStyleCnt="0"/>
      <dgm:spPr/>
    </dgm:pt>
    <dgm:pt modelId="{E852CF14-F19B-4137-95D7-211E838B8D91}" type="pres">
      <dgm:prSet presAssocID="{8A2272C7-FDC0-42EA-891A-FCEF3F827A2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585584-4BE7-4F50-8443-1A9DCB840CA1}" type="pres">
      <dgm:prSet presAssocID="{8A2272C7-FDC0-42EA-891A-FCEF3F827A26}" presName="parSh" presStyleCnt="0"/>
      <dgm:spPr/>
    </dgm:pt>
    <dgm:pt modelId="{3D910F74-0BD2-4C13-8027-EF0423CD9F2D}" type="pres">
      <dgm:prSet presAssocID="{8A2272C7-FDC0-42EA-891A-FCEF3F827A26}" presName="lineNode" presStyleLbl="alignAccFollowNode1" presStyleIdx="6" presStyleCnt="21"/>
      <dgm:spPr/>
    </dgm:pt>
    <dgm:pt modelId="{DF0D06C1-45BC-481E-A04E-4B9362DE330D}" type="pres">
      <dgm:prSet presAssocID="{8A2272C7-FDC0-42EA-891A-FCEF3F827A26}" presName="lineArrowNode" presStyleLbl="alignAccFollowNode1" presStyleIdx="7" presStyleCnt="21"/>
      <dgm:spPr/>
    </dgm:pt>
    <dgm:pt modelId="{E960ADDD-8358-407D-A36C-5F56E33D46BC}" type="pres">
      <dgm:prSet presAssocID="{2D69CE3C-9F78-4974-9878-9C8E58601C64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B2FAC1C2-A4E0-4837-8348-3AE1C88D634D}" type="pres">
      <dgm:prSet presAssocID="{2D69CE3C-9F78-4974-9878-9C8E58601C64}" presName="spacerBetweenCircleAndCallout" presStyleCnt="0">
        <dgm:presLayoutVars/>
      </dgm:prSet>
      <dgm:spPr/>
    </dgm:pt>
    <dgm:pt modelId="{72EF2749-D250-4F05-B7EB-59FA4CB099F0}" type="pres">
      <dgm:prSet presAssocID="{8A2272C7-FDC0-42EA-891A-FCEF3F827A26}" presName="nodeText" presStyleLbl="alignAccFollowNode1" presStyleIdx="8" presStyleCnt="21">
        <dgm:presLayoutVars>
          <dgm:bulletEnabled val="1"/>
        </dgm:presLayoutVars>
      </dgm:prSet>
      <dgm:spPr/>
    </dgm:pt>
    <dgm:pt modelId="{F741766E-2291-437C-B33C-C503AFCE37C8}" type="pres">
      <dgm:prSet presAssocID="{2D69CE3C-9F78-4974-9878-9C8E58601C64}" presName="sibTransComposite" presStyleCnt="0"/>
      <dgm:spPr/>
    </dgm:pt>
    <dgm:pt modelId="{C162BA1F-B514-44BA-9A69-8BD470A61682}" type="pres">
      <dgm:prSet presAssocID="{3DDA6BAA-072A-4851-BDDA-4801E27371F5}" presName="compositeNode" presStyleCnt="0"/>
      <dgm:spPr/>
    </dgm:pt>
    <dgm:pt modelId="{6A8781C6-0456-43BE-9847-012DE72CE504}" type="pres">
      <dgm:prSet presAssocID="{3DDA6BAA-072A-4851-BDDA-4801E27371F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3DC6AE0-43BF-4BB5-B140-75384AF4E7B0}" type="pres">
      <dgm:prSet presAssocID="{3DDA6BAA-072A-4851-BDDA-4801E27371F5}" presName="parSh" presStyleCnt="0"/>
      <dgm:spPr/>
    </dgm:pt>
    <dgm:pt modelId="{94DBA938-0E7D-4858-975C-244C30324E2F}" type="pres">
      <dgm:prSet presAssocID="{3DDA6BAA-072A-4851-BDDA-4801E27371F5}" presName="lineNode" presStyleLbl="alignAccFollowNode1" presStyleIdx="9" presStyleCnt="21"/>
      <dgm:spPr/>
    </dgm:pt>
    <dgm:pt modelId="{12C77794-AB84-4E19-BEC4-1ECFC6A9CA91}" type="pres">
      <dgm:prSet presAssocID="{3DDA6BAA-072A-4851-BDDA-4801E27371F5}" presName="lineArrowNode" presStyleLbl="alignAccFollowNode1" presStyleIdx="10" presStyleCnt="21"/>
      <dgm:spPr/>
    </dgm:pt>
    <dgm:pt modelId="{9C63C01F-7D43-43F8-BAF0-3E977A8E797D}" type="pres">
      <dgm:prSet presAssocID="{D1C8C872-060E-453D-928E-CD16F0B26C8C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8EA87370-931B-440F-A198-D5FA9AF54ED1}" type="pres">
      <dgm:prSet presAssocID="{D1C8C872-060E-453D-928E-CD16F0B26C8C}" presName="spacerBetweenCircleAndCallout" presStyleCnt="0">
        <dgm:presLayoutVars/>
      </dgm:prSet>
      <dgm:spPr/>
    </dgm:pt>
    <dgm:pt modelId="{1A310B8D-45E9-4634-BB6F-9E65D05666C7}" type="pres">
      <dgm:prSet presAssocID="{3DDA6BAA-072A-4851-BDDA-4801E27371F5}" presName="nodeText" presStyleLbl="alignAccFollowNode1" presStyleIdx="11" presStyleCnt="21">
        <dgm:presLayoutVars>
          <dgm:bulletEnabled val="1"/>
        </dgm:presLayoutVars>
      </dgm:prSet>
      <dgm:spPr/>
    </dgm:pt>
    <dgm:pt modelId="{96C31497-6B81-42DA-9C91-D94CFBC60072}" type="pres">
      <dgm:prSet presAssocID="{D1C8C872-060E-453D-928E-CD16F0B26C8C}" presName="sibTransComposite" presStyleCnt="0"/>
      <dgm:spPr/>
    </dgm:pt>
    <dgm:pt modelId="{B702DBC8-D784-451A-AC66-28F05E1FA318}" type="pres">
      <dgm:prSet presAssocID="{F269B862-CE19-4512-8869-277CEEC611E1}" presName="compositeNode" presStyleCnt="0"/>
      <dgm:spPr/>
    </dgm:pt>
    <dgm:pt modelId="{EC636DE5-2881-451A-9B30-6E8361120C15}" type="pres">
      <dgm:prSet presAssocID="{F269B862-CE19-4512-8869-277CEEC611E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56A7DE-7769-4297-A9F9-40FAF1FA3014}" type="pres">
      <dgm:prSet presAssocID="{F269B862-CE19-4512-8869-277CEEC611E1}" presName="parSh" presStyleCnt="0"/>
      <dgm:spPr/>
    </dgm:pt>
    <dgm:pt modelId="{B619E047-C995-4479-97A5-3E5D9942D277}" type="pres">
      <dgm:prSet presAssocID="{F269B862-CE19-4512-8869-277CEEC611E1}" presName="lineNode" presStyleLbl="alignAccFollowNode1" presStyleIdx="12" presStyleCnt="21"/>
      <dgm:spPr/>
    </dgm:pt>
    <dgm:pt modelId="{6570C081-F55E-4711-B773-D8AA277F43E5}" type="pres">
      <dgm:prSet presAssocID="{F269B862-CE19-4512-8869-277CEEC611E1}" presName="lineArrowNode" presStyleLbl="alignAccFollowNode1" presStyleIdx="13" presStyleCnt="21"/>
      <dgm:spPr/>
    </dgm:pt>
    <dgm:pt modelId="{E52F68AD-8555-4732-88CF-1D7B598D1542}" type="pres">
      <dgm:prSet presAssocID="{183FD97C-897C-40E7-986A-3999A2CBD6EF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7FA089F7-59F3-4CE1-95FD-8B6465D26657}" type="pres">
      <dgm:prSet presAssocID="{183FD97C-897C-40E7-986A-3999A2CBD6EF}" presName="spacerBetweenCircleAndCallout" presStyleCnt="0">
        <dgm:presLayoutVars/>
      </dgm:prSet>
      <dgm:spPr/>
    </dgm:pt>
    <dgm:pt modelId="{4D3383B0-8A46-410B-A6C5-44F64F422CB9}" type="pres">
      <dgm:prSet presAssocID="{F269B862-CE19-4512-8869-277CEEC611E1}" presName="nodeText" presStyleLbl="alignAccFollowNode1" presStyleIdx="14" presStyleCnt="21">
        <dgm:presLayoutVars>
          <dgm:bulletEnabled val="1"/>
        </dgm:presLayoutVars>
      </dgm:prSet>
      <dgm:spPr/>
    </dgm:pt>
    <dgm:pt modelId="{3A0CA16F-3D8F-4C5D-9C4B-0F35E236454B}" type="pres">
      <dgm:prSet presAssocID="{183FD97C-897C-40E7-986A-3999A2CBD6EF}" presName="sibTransComposite" presStyleCnt="0"/>
      <dgm:spPr/>
    </dgm:pt>
    <dgm:pt modelId="{F56E285B-4696-4ACD-864D-9BE2F4242D7F}" type="pres">
      <dgm:prSet presAssocID="{C3E3B41E-CA04-4B7D-BD43-98DAA927220A}" presName="compositeNode" presStyleCnt="0"/>
      <dgm:spPr/>
    </dgm:pt>
    <dgm:pt modelId="{6DE17722-7B8D-4AD3-9FE0-315291542454}" type="pres">
      <dgm:prSet presAssocID="{C3E3B41E-CA04-4B7D-BD43-98DAA927220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EADD37D-C0A3-4377-94D4-00C1B707332E}" type="pres">
      <dgm:prSet presAssocID="{C3E3B41E-CA04-4B7D-BD43-98DAA927220A}" presName="parSh" presStyleCnt="0"/>
      <dgm:spPr/>
    </dgm:pt>
    <dgm:pt modelId="{A50C8A73-5F67-4496-B10E-8C4FBA653C69}" type="pres">
      <dgm:prSet presAssocID="{C3E3B41E-CA04-4B7D-BD43-98DAA927220A}" presName="lineNode" presStyleLbl="alignAccFollowNode1" presStyleIdx="15" presStyleCnt="21"/>
      <dgm:spPr/>
    </dgm:pt>
    <dgm:pt modelId="{7555B395-4621-4E65-A603-B30555D74F28}" type="pres">
      <dgm:prSet presAssocID="{C3E3B41E-CA04-4B7D-BD43-98DAA927220A}" presName="lineArrowNode" presStyleLbl="alignAccFollowNode1" presStyleIdx="16" presStyleCnt="21"/>
      <dgm:spPr/>
    </dgm:pt>
    <dgm:pt modelId="{D6CD8F34-CCD6-4B02-B5EA-EB490249DBB3}" type="pres">
      <dgm:prSet presAssocID="{505DC341-4236-4052-80F1-0A1295A3FB9A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BFFDC0D6-A186-48BC-9A03-22262538AF4C}" type="pres">
      <dgm:prSet presAssocID="{505DC341-4236-4052-80F1-0A1295A3FB9A}" presName="spacerBetweenCircleAndCallout" presStyleCnt="0">
        <dgm:presLayoutVars/>
      </dgm:prSet>
      <dgm:spPr/>
    </dgm:pt>
    <dgm:pt modelId="{E4D8DBA6-5ADF-434D-9743-71D07C303148}" type="pres">
      <dgm:prSet presAssocID="{C3E3B41E-CA04-4B7D-BD43-98DAA927220A}" presName="nodeText" presStyleLbl="alignAccFollowNode1" presStyleIdx="17" presStyleCnt="21">
        <dgm:presLayoutVars>
          <dgm:bulletEnabled val="1"/>
        </dgm:presLayoutVars>
      </dgm:prSet>
      <dgm:spPr/>
    </dgm:pt>
    <dgm:pt modelId="{56CBA8B8-E3BD-46C4-AB40-7B9D3F499E13}" type="pres">
      <dgm:prSet presAssocID="{505DC341-4236-4052-80F1-0A1295A3FB9A}" presName="sibTransComposite" presStyleCnt="0"/>
      <dgm:spPr/>
    </dgm:pt>
    <dgm:pt modelId="{A32D5926-6907-4BFA-B5DD-24307C17A47F}" type="pres">
      <dgm:prSet presAssocID="{2FB67346-0BD7-43AF-ADF6-B62D4E31FC42}" presName="compositeNode" presStyleCnt="0"/>
      <dgm:spPr/>
    </dgm:pt>
    <dgm:pt modelId="{7EE469AB-C7EF-4995-96F7-3E7115202BA4}" type="pres">
      <dgm:prSet presAssocID="{2FB67346-0BD7-43AF-ADF6-B62D4E31FC4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E981550-6F68-4C3F-B30A-04126C4E948E}" type="pres">
      <dgm:prSet presAssocID="{2FB67346-0BD7-43AF-ADF6-B62D4E31FC42}" presName="parSh" presStyleCnt="0"/>
      <dgm:spPr/>
    </dgm:pt>
    <dgm:pt modelId="{3E75A3FF-1A50-4A64-8DD2-8AFD0B0580F1}" type="pres">
      <dgm:prSet presAssocID="{2FB67346-0BD7-43AF-ADF6-B62D4E31FC42}" presName="lineNode" presStyleLbl="alignAccFollowNode1" presStyleIdx="18" presStyleCnt="21"/>
      <dgm:spPr/>
    </dgm:pt>
    <dgm:pt modelId="{530C4380-87B7-4302-973B-867D7B5E2AB3}" type="pres">
      <dgm:prSet presAssocID="{2FB67346-0BD7-43AF-ADF6-B62D4E31FC42}" presName="lineArrowNode" presStyleLbl="alignAccFollowNode1" presStyleIdx="19" presStyleCnt="21"/>
      <dgm:spPr/>
    </dgm:pt>
    <dgm:pt modelId="{0772C4A9-E65F-434F-9FB4-93C2BFBC0167}" type="pres">
      <dgm:prSet presAssocID="{51188EFF-B558-4700-8D82-CABB8FEC8E6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63BE6FE1-1A2F-4DB5-89F1-FA3E7CAC9AF4}" type="pres">
      <dgm:prSet presAssocID="{51188EFF-B558-4700-8D82-CABB8FEC8E66}" presName="spacerBetweenCircleAndCallout" presStyleCnt="0">
        <dgm:presLayoutVars/>
      </dgm:prSet>
      <dgm:spPr/>
    </dgm:pt>
    <dgm:pt modelId="{F57C8C6C-FCB3-498B-BCAE-5A2402797C24}" type="pres">
      <dgm:prSet presAssocID="{2FB67346-0BD7-43AF-ADF6-B62D4E31FC42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7FA52A11-8985-4849-B083-05933A8ADCD8}" type="presOf" srcId="{2FB67346-0BD7-43AF-ADF6-B62D4E31FC42}" destId="{F57C8C6C-FCB3-498B-BCAE-5A2402797C24}" srcOrd="0" destOrd="0" presId="urn:microsoft.com/office/officeart/2016/7/layout/LinearArrowProcessNumbered"/>
    <dgm:cxn modelId="{B966FA16-CB4F-46A8-9A28-F731FC90CBFE}" srcId="{71AE4C70-2792-4B43-A6FC-0B175B157B0D}" destId="{8A2272C7-FDC0-42EA-891A-FCEF3F827A26}" srcOrd="2" destOrd="0" parTransId="{03428ED3-CCCD-4367-ABF4-C7DF37F10FBD}" sibTransId="{2D69CE3C-9F78-4974-9878-9C8E58601C64}"/>
    <dgm:cxn modelId="{E119C31E-FBC4-4D37-A8C7-5DBC98B06039}" type="presOf" srcId="{183FD97C-897C-40E7-986A-3999A2CBD6EF}" destId="{E52F68AD-8555-4732-88CF-1D7B598D1542}" srcOrd="0" destOrd="0" presId="urn:microsoft.com/office/officeart/2016/7/layout/LinearArrowProcessNumbered"/>
    <dgm:cxn modelId="{7E0B4A41-540E-4668-8D31-6DF79337A641}" type="presOf" srcId="{F269B862-CE19-4512-8869-277CEEC611E1}" destId="{4D3383B0-8A46-410B-A6C5-44F64F422CB9}" srcOrd="0" destOrd="0" presId="urn:microsoft.com/office/officeart/2016/7/layout/LinearArrowProcessNumbered"/>
    <dgm:cxn modelId="{15723F43-1548-49A9-8E8E-883069551302}" type="presOf" srcId="{3DDA6BAA-072A-4851-BDDA-4801E27371F5}" destId="{1A310B8D-45E9-4634-BB6F-9E65D05666C7}" srcOrd="0" destOrd="0" presId="urn:microsoft.com/office/officeart/2016/7/layout/LinearArrowProcessNumbered"/>
    <dgm:cxn modelId="{3AEC3E6F-3E6A-4ED6-AAC1-AD1CE2C8F4A1}" type="presOf" srcId="{505DC341-4236-4052-80F1-0A1295A3FB9A}" destId="{D6CD8F34-CCD6-4B02-B5EA-EB490249DBB3}" srcOrd="0" destOrd="0" presId="urn:microsoft.com/office/officeart/2016/7/layout/LinearArrowProcessNumbered"/>
    <dgm:cxn modelId="{BB89427A-9ACE-44DF-81F1-E529085F22D0}" type="presOf" srcId="{8A2272C7-FDC0-42EA-891A-FCEF3F827A26}" destId="{72EF2749-D250-4F05-B7EB-59FA4CB099F0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F9CEBA83-C35B-4E49-97A9-F00E894CF0F2}" type="presOf" srcId="{51188EFF-B558-4700-8D82-CABB8FEC8E66}" destId="{0772C4A9-E65F-434F-9FB4-93C2BFBC0167}" srcOrd="0" destOrd="0" presId="urn:microsoft.com/office/officeart/2016/7/layout/LinearArrowProcessNumbered"/>
    <dgm:cxn modelId="{DF20C383-5529-4338-9F63-9AB81B5C3237}" srcId="{71AE4C70-2792-4B43-A6FC-0B175B157B0D}" destId="{F269B862-CE19-4512-8869-277CEEC611E1}" srcOrd="4" destOrd="0" parTransId="{23B4C735-5CDB-4568-926B-9160185D3A65}" sibTransId="{183FD97C-897C-40E7-986A-3999A2CBD6EF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FC466AA0-F8B3-4BAD-AF78-C7243F9F043A}" srcId="{71AE4C70-2792-4B43-A6FC-0B175B157B0D}" destId="{3DDA6BAA-072A-4851-BDDA-4801E27371F5}" srcOrd="3" destOrd="0" parTransId="{9F1546DF-8BBC-4122-ACFE-76757D261218}" sibTransId="{D1C8C872-060E-453D-928E-CD16F0B26C8C}"/>
    <dgm:cxn modelId="{F8F5CFA3-C1CF-46B4-8615-BAB77943FA00}" type="presOf" srcId="{D1C8C872-060E-453D-928E-CD16F0B26C8C}" destId="{9C63C01F-7D43-43F8-BAF0-3E977A8E797D}" srcOrd="0" destOrd="0" presId="urn:microsoft.com/office/officeart/2016/7/layout/LinearArrowProcessNumbered"/>
    <dgm:cxn modelId="{920E15A8-AB70-40B9-A177-D7762437086E}" type="presOf" srcId="{2D69CE3C-9F78-4974-9878-9C8E58601C64}" destId="{E960ADDD-8358-407D-A36C-5F56E33D46BC}" srcOrd="0" destOrd="0" presId="urn:microsoft.com/office/officeart/2016/7/layout/LinearArrowProcessNumbered"/>
    <dgm:cxn modelId="{EC411CAD-61C0-4AEB-B0BF-B6A15E0D6DBC}" type="presOf" srcId="{C3E3B41E-CA04-4B7D-BD43-98DAA927220A}" destId="{E4D8DBA6-5ADF-434D-9743-71D07C303148}" srcOrd="0" destOrd="0" presId="urn:microsoft.com/office/officeart/2016/7/layout/LinearArrowProcessNumbered"/>
    <dgm:cxn modelId="{10097CB6-08CD-4EAB-9B69-CD411B04BFBB}" srcId="{71AE4C70-2792-4B43-A6FC-0B175B157B0D}" destId="{2FB67346-0BD7-43AF-ADF6-B62D4E31FC42}" srcOrd="6" destOrd="0" parTransId="{A5EB63F5-F44F-4726-B1B9-3815187D6E37}" sibTransId="{51188EFF-B558-4700-8D82-CABB8FEC8E66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A84FD2B8-C520-464C-AC88-0E22A641BE24}" srcId="{71AE4C70-2792-4B43-A6FC-0B175B157B0D}" destId="{C3E3B41E-CA04-4B7D-BD43-98DAA927220A}" srcOrd="5" destOrd="0" parTransId="{E974B689-B18E-4283-A353-4A22A62A6962}" sibTransId="{505DC341-4236-4052-80F1-0A1295A3FB9A}"/>
    <dgm:cxn modelId="{04ADB6BE-6B2D-4B47-8F9C-0159370857D2}" type="presOf" srcId="{50C8F451-BEB0-46C4-899A-EBAF3B53777A}" destId="{5A80CECD-2482-48B4-ACBF-B17C96DA4564}" srcOrd="0" destOrd="0" presId="urn:microsoft.com/office/officeart/2016/7/layout/LinearArrowProcessNumbered"/>
    <dgm:cxn modelId="{903431C4-B140-440D-B20F-505A8F727498}" type="presOf" srcId="{E138241D-8BCE-473D-A8B1-BD6DBB8CC25D}" destId="{79D08024-B45C-4F62-BF57-B179EECCF209}" srcOrd="0" destOrd="0" presId="urn:microsoft.com/office/officeart/2016/7/layout/LinearArrowProcessNumbered"/>
    <dgm:cxn modelId="{C2D540E2-B447-49C1-AB87-32B7456B74E6}" srcId="{71AE4C70-2792-4B43-A6FC-0B175B157B0D}" destId="{50C8F451-BEB0-46C4-899A-EBAF3B53777A}" srcOrd="1" destOrd="0" parTransId="{031EDA55-1D9C-45D9-B303-613A8F889777}" sibTransId="{E138241D-8BCE-473D-A8B1-BD6DBB8CC25D}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12F2A88A-D9EB-4F4D-B2E1-E1F94A326CFA}" type="presParOf" srcId="{D6F5401D-E35F-4E3D-8975-633B234130B2}" destId="{59FB6984-85A4-4AF4-A8D9-CF31B5E21E18}" srcOrd="2" destOrd="0" presId="urn:microsoft.com/office/officeart/2016/7/layout/LinearArrowProcessNumbered"/>
    <dgm:cxn modelId="{B0EBD869-73F6-45ED-A197-4F45E0284372}" type="presParOf" srcId="{59FB6984-85A4-4AF4-A8D9-CF31B5E21E18}" destId="{ECC3685B-87F3-4C24-B20B-DEE979B607FA}" srcOrd="0" destOrd="0" presId="urn:microsoft.com/office/officeart/2016/7/layout/LinearArrowProcessNumbered"/>
    <dgm:cxn modelId="{57F77277-7F22-4D0B-A676-4D13C0C5015E}" type="presParOf" srcId="{59FB6984-85A4-4AF4-A8D9-CF31B5E21E18}" destId="{F35AF841-197E-4D20-B5C0-C5261E5192A4}" srcOrd="1" destOrd="0" presId="urn:microsoft.com/office/officeart/2016/7/layout/LinearArrowProcessNumbered"/>
    <dgm:cxn modelId="{EE330AC3-AC06-446E-9B5B-BFA7E6293D19}" type="presParOf" srcId="{F35AF841-197E-4D20-B5C0-C5261E5192A4}" destId="{A709B575-9D8D-48B1-96C9-5FF63C8E9964}" srcOrd="0" destOrd="0" presId="urn:microsoft.com/office/officeart/2016/7/layout/LinearArrowProcessNumbered"/>
    <dgm:cxn modelId="{FFB59456-B0CF-4349-A17A-2A616B9459D7}" type="presParOf" srcId="{F35AF841-197E-4D20-B5C0-C5261E5192A4}" destId="{9E40468A-3E94-438B-BA42-DFFC2738E205}" srcOrd="1" destOrd="0" presId="urn:microsoft.com/office/officeart/2016/7/layout/LinearArrowProcessNumbered"/>
    <dgm:cxn modelId="{7EF7CFF2-CE7E-4A3B-A1A4-005DDE972773}" type="presParOf" srcId="{F35AF841-197E-4D20-B5C0-C5261E5192A4}" destId="{79D08024-B45C-4F62-BF57-B179EECCF209}" srcOrd="2" destOrd="0" presId="urn:microsoft.com/office/officeart/2016/7/layout/LinearArrowProcessNumbered"/>
    <dgm:cxn modelId="{173456B0-54C0-4206-85C8-4FCC2C650026}" type="presParOf" srcId="{F35AF841-197E-4D20-B5C0-C5261E5192A4}" destId="{CA94512D-F168-4D8A-A223-DBE8C95A5904}" srcOrd="3" destOrd="0" presId="urn:microsoft.com/office/officeart/2016/7/layout/LinearArrowProcessNumbered"/>
    <dgm:cxn modelId="{048EE00A-71F7-498A-8287-792E1AC040FE}" type="presParOf" srcId="{59FB6984-85A4-4AF4-A8D9-CF31B5E21E18}" destId="{5A80CECD-2482-48B4-ACBF-B17C96DA4564}" srcOrd="2" destOrd="0" presId="urn:microsoft.com/office/officeart/2016/7/layout/LinearArrowProcessNumbered"/>
    <dgm:cxn modelId="{5E0E3D1E-AA0E-4738-BC70-C75A5CF609AD}" type="presParOf" srcId="{D6F5401D-E35F-4E3D-8975-633B234130B2}" destId="{8599A172-6383-4D17-9C74-E606F14B37A3}" srcOrd="3" destOrd="0" presId="urn:microsoft.com/office/officeart/2016/7/layout/LinearArrowProcessNumbered"/>
    <dgm:cxn modelId="{653E880E-BAD0-4CEF-A713-A9EC1DC366E8}" type="presParOf" srcId="{D6F5401D-E35F-4E3D-8975-633B234130B2}" destId="{BC4BCA14-A730-48A6-A7FB-32A50AFEEE4D}" srcOrd="4" destOrd="0" presId="urn:microsoft.com/office/officeart/2016/7/layout/LinearArrowProcessNumbered"/>
    <dgm:cxn modelId="{35D073CB-5031-4E6F-A45D-ABB7CF54CA87}" type="presParOf" srcId="{BC4BCA14-A730-48A6-A7FB-32A50AFEEE4D}" destId="{E852CF14-F19B-4137-95D7-211E838B8D91}" srcOrd="0" destOrd="0" presId="urn:microsoft.com/office/officeart/2016/7/layout/LinearArrowProcessNumbered"/>
    <dgm:cxn modelId="{34FB34F5-29BD-4931-B1F0-B11A5A85B701}" type="presParOf" srcId="{BC4BCA14-A730-48A6-A7FB-32A50AFEEE4D}" destId="{EA585584-4BE7-4F50-8443-1A9DCB840CA1}" srcOrd="1" destOrd="0" presId="urn:microsoft.com/office/officeart/2016/7/layout/LinearArrowProcessNumbered"/>
    <dgm:cxn modelId="{712D33AF-ACF2-4B95-BE81-78BB44DE0310}" type="presParOf" srcId="{EA585584-4BE7-4F50-8443-1A9DCB840CA1}" destId="{3D910F74-0BD2-4C13-8027-EF0423CD9F2D}" srcOrd="0" destOrd="0" presId="urn:microsoft.com/office/officeart/2016/7/layout/LinearArrowProcessNumbered"/>
    <dgm:cxn modelId="{7272CF9B-42BD-480A-B65A-478837FCF391}" type="presParOf" srcId="{EA585584-4BE7-4F50-8443-1A9DCB840CA1}" destId="{DF0D06C1-45BC-481E-A04E-4B9362DE330D}" srcOrd="1" destOrd="0" presId="urn:microsoft.com/office/officeart/2016/7/layout/LinearArrowProcessNumbered"/>
    <dgm:cxn modelId="{357E8AA8-EBC0-4771-B6A9-E442C7D5FF6C}" type="presParOf" srcId="{EA585584-4BE7-4F50-8443-1A9DCB840CA1}" destId="{E960ADDD-8358-407D-A36C-5F56E33D46BC}" srcOrd="2" destOrd="0" presId="urn:microsoft.com/office/officeart/2016/7/layout/LinearArrowProcessNumbered"/>
    <dgm:cxn modelId="{FC547688-CB0C-40DF-8079-478190A9C449}" type="presParOf" srcId="{EA585584-4BE7-4F50-8443-1A9DCB840CA1}" destId="{B2FAC1C2-A4E0-4837-8348-3AE1C88D634D}" srcOrd="3" destOrd="0" presId="urn:microsoft.com/office/officeart/2016/7/layout/LinearArrowProcessNumbered"/>
    <dgm:cxn modelId="{B54863A3-784E-4EAB-A5E4-29A75C30C710}" type="presParOf" srcId="{BC4BCA14-A730-48A6-A7FB-32A50AFEEE4D}" destId="{72EF2749-D250-4F05-B7EB-59FA4CB099F0}" srcOrd="2" destOrd="0" presId="urn:microsoft.com/office/officeart/2016/7/layout/LinearArrowProcessNumbered"/>
    <dgm:cxn modelId="{03685864-B32C-4DD1-8F3C-9A7C5539224F}" type="presParOf" srcId="{D6F5401D-E35F-4E3D-8975-633B234130B2}" destId="{F741766E-2291-437C-B33C-C503AFCE37C8}" srcOrd="5" destOrd="0" presId="urn:microsoft.com/office/officeart/2016/7/layout/LinearArrowProcessNumbered"/>
    <dgm:cxn modelId="{089F3293-7A25-44CA-BBCA-427881A83348}" type="presParOf" srcId="{D6F5401D-E35F-4E3D-8975-633B234130B2}" destId="{C162BA1F-B514-44BA-9A69-8BD470A61682}" srcOrd="6" destOrd="0" presId="urn:microsoft.com/office/officeart/2016/7/layout/LinearArrowProcessNumbered"/>
    <dgm:cxn modelId="{372B7684-6C20-42E9-8F03-6F15BE10F7B7}" type="presParOf" srcId="{C162BA1F-B514-44BA-9A69-8BD470A61682}" destId="{6A8781C6-0456-43BE-9847-012DE72CE504}" srcOrd="0" destOrd="0" presId="urn:microsoft.com/office/officeart/2016/7/layout/LinearArrowProcessNumbered"/>
    <dgm:cxn modelId="{B52DD9B7-C96A-4B3C-96DC-5AEF665ACF99}" type="presParOf" srcId="{C162BA1F-B514-44BA-9A69-8BD470A61682}" destId="{13DC6AE0-43BF-4BB5-B140-75384AF4E7B0}" srcOrd="1" destOrd="0" presId="urn:microsoft.com/office/officeart/2016/7/layout/LinearArrowProcessNumbered"/>
    <dgm:cxn modelId="{6C806B29-D209-4D9B-8BF4-0B6DDED83C83}" type="presParOf" srcId="{13DC6AE0-43BF-4BB5-B140-75384AF4E7B0}" destId="{94DBA938-0E7D-4858-975C-244C30324E2F}" srcOrd="0" destOrd="0" presId="urn:microsoft.com/office/officeart/2016/7/layout/LinearArrowProcessNumbered"/>
    <dgm:cxn modelId="{41976D9E-FAD4-472D-B7E4-CBFCC294FE92}" type="presParOf" srcId="{13DC6AE0-43BF-4BB5-B140-75384AF4E7B0}" destId="{12C77794-AB84-4E19-BEC4-1ECFC6A9CA91}" srcOrd="1" destOrd="0" presId="urn:microsoft.com/office/officeart/2016/7/layout/LinearArrowProcessNumbered"/>
    <dgm:cxn modelId="{3CAC5C84-D53B-4288-8BC1-B3AC429AC072}" type="presParOf" srcId="{13DC6AE0-43BF-4BB5-B140-75384AF4E7B0}" destId="{9C63C01F-7D43-43F8-BAF0-3E977A8E797D}" srcOrd="2" destOrd="0" presId="urn:microsoft.com/office/officeart/2016/7/layout/LinearArrowProcessNumbered"/>
    <dgm:cxn modelId="{694F9DAE-B8DC-404B-B170-E217321D43BE}" type="presParOf" srcId="{13DC6AE0-43BF-4BB5-B140-75384AF4E7B0}" destId="{8EA87370-931B-440F-A198-D5FA9AF54ED1}" srcOrd="3" destOrd="0" presId="urn:microsoft.com/office/officeart/2016/7/layout/LinearArrowProcessNumbered"/>
    <dgm:cxn modelId="{05E6F7EA-6EC9-436F-974E-94F228F64A75}" type="presParOf" srcId="{C162BA1F-B514-44BA-9A69-8BD470A61682}" destId="{1A310B8D-45E9-4634-BB6F-9E65D05666C7}" srcOrd="2" destOrd="0" presId="urn:microsoft.com/office/officeart/2016/7/layout/LinearArrowProcessNumbered"/>
    <dgm:cxn modelId="{FE300EC5-BCD7-499F-BAF4-14EC05920020}" type="presParOf" srcId="{D6F5401D-E35F-4E3D-8975-633B234130B2}" destId="{96C31497-6B81-42DA-9C91-D94CFBC60072}" srcOrd="7" destOrd="0" presId="urn:microsoft.com/office/officeart/2016/7/layout/LinearArrowProcessNumbered"/>
    <dgm:cxn modelId="{4A6CBE95-C027-4F29-8913-249CD96DBD2A}" type="presParOf" srcId="{D6F5401D-E35F-4E3D-8975-633B234130B2}" destId="{B702DBC8-D784-451A-AC66-28F05E1FA318}" srcOrd="8" destOrd="0" presId="urn:microsoft.com/office/officeart/2016/7/layout/LinearArrowProcessNumbered"/>
    <dgm:cxn modelId="{7F943425-87BD-479F-B59F-C6407C0EBDD5}" type="presParOf" srcId="{B702DBC8-D784-451A-AC66-28F05E1FA318}" destId="{EC636DE5-2881-451A-9B30-6E8361120C15}" srcOrd="0" destOrd="0" presId="urn:microsoft.com/office/officeart/2016/7/layout/LinearArrowProcessNumbered"/>
    <dgm:cxn modelId="{4186C449-51D0-42EF-B438-5A20F36D87E9}" type="presParOf" srcId="{B702DBC8-D784-451A-AC66-28F05E1FA318}" destId="{E056A7DE-7769-4297-A9F9-40FAF1FA3014}" srcOrd="1" destOrd="0" presId="urn:microsoft.com/office/officeart/2016/7/layout/LinearArrowProcessNumbered"/>
    <dgm:cxn modelId="{30642F00-934A-47B5-B2F7-9D5EE81830FA}" type="presParOf" srcId="{E056A7DE-7769-4297-A9F9-40FAF1FA3014}" destId="{B619E047-C995-4479-97A5-3E5D9942D277}" srcOrd="0" destOrd="0" presId="urn:microsoft.com/office/officeart/2016/7/layout/LinearArrowProcessNumbered"/>
    <dgm:cxn modelId="{97FBC894-DE7A-46DD-9747-6F07A46A3021}" type="presParOf" srcId="{E056A7DE-7769-4297-A9F9-40FAF1FA3014}" destId="{6570C081-F55E-4711-B773-D8AA277F43E5}" srcOrd="1" destOrd="0" presId="urn:microsoft.com/office/officeart/2016/7/layout/LinearArrowProcessNumbered"/>
    <dgm:cxn modelId="{0CC5B328-B320-4FF2-B405-0BFE7F1C2ABB}" type="presParOf" srcId="{E056A7DE-7769-4297-A9F9-40FAF1FA3014}" destId="{E52F68AD-8555-4732-88CF-1D7B598D1542}" srcOrd="2" destOrd="0" presId="urn:microsoft.com/office/officeart/2016/7/layout/LinearArrowProcessNumbered"/>
    <dgm:cxn modelId="{D39A5D13-2B0D-423F-9E69-860C84232368}" type="presParOf" srcId="{E056A7DE-7769-4297-A9F9-40FAF1FA3014}" destId="{7FA089F7-59F3-4CE1-95FD-8B6465D26657}" srcOrd="3" destOrd="0" presId="urn:microsoft.com/office/officeart/2016/7/layout/LinearArrowProcessNumbered"/>
    <dgm:cxn modelId="{4494CF90-BB70-4DFE-BDE1-75D541479E72}" type="presParOf" srcId="{B702DBC8-D784-451A-AC66-28F05E1FA318}" destId="{4D3383B0-8A46-410B-A6C5-44F64F422CB9}" srcOrd="2" destOrd="0" presId="urn:microsoft.com/office/officeart/2016/7/layout/LinearArrowProcessNumbered"/>
    <dgm:cxn modelId="{16FB3C47-6C52-471B-96D0-D7E2F4A62197}" type="presParOf" srcId="{D6F5401D-E35F-4E3D-8975-633B234130B2}" destId="{3A0CA16F-3D8F-4C5D-9C4B-0F35E236454B}" srcOrd="9" destOrd="0" presId="urn:microsoft.com/office/officeart/2016/7/layout/LinearArrowProcessNumbered"/>
    <dgm:cxn modelId="{D107ECE0-BCA0-4A14-8FB5-3861E94A4A79}" type="presParOf" srcId="{D6F5401D-E35F-4E3D-8975-633B234130B2}" destId="{F56E285B-4696-4ACD-864D-9BE2F4242D7F}" srcOrd="10" destOrd="0" presId="urn:microsoft.com/office/officeart/2016/7/layout/LinearArrowProcessNumbered"/>
    <dgm:cxn modelId="{6D639928-B84C-4F75-8CD7-EB3E627C8F11}" type="presParOf" srcId="{F56E285B-4696-4ACD-864D-9BE2F4242D7F}" destId="{6DE17722-7B8D-4AD3-9FE0-315291542454}" srcOrd="0" destOrd="0" presId="urn:microsoft.com/office/officeart/2016/7/layout/LinearArrowProcessNumbered"/>
    <dgm:cxn modelId="{2735173B-61EA-4E2B-AF0E-28B406BFFF45}" type="presParOf" srcId="{F56E285B-4696-4ACD-864D-9BE2F4242D7F}" destId="{8EADD37D-C0A3-4377-94D4-00C1B707332E}" srcOrd="1" destOrd="0" presId="urn:microsoft.com/office/officeart/2016/7/layout/LinearArrowProcessNumbered"/>
    <dgm:cxn modelId="{CE617E91-9A73-4AAB-880F-72320E78D7D9}" type="presParOf" srcId="{8EADD37D-C0A3-4377-94D4-00C1B707332E}" destId="{A50C8A73-5F67-4496-B10E-8C4FBA653C69}" srcOrd="0" destOrd="0" presId="urn:microsoft.com/office/officeart/2016/7/layout/LinearArrowProcessNumbered"/>
    <dgm:cxn modelId="{BBC91F5F-1F3A-4730-9B9C-2632D1DCCBB5}" type="presParOf" srcId="{8EADD37D-C0A3-4377-94D4-00C1B707332E}" destId="{7555B395-4621-4E65-A603-B30555D74F28}" srcOrd="1" destOrd="0" presId="urn:microsoft.com/office/officeart/2016/7/layout/LinearArrowProcessNumbered"/>
    <dgm:cxn modelId="{FAE33B4A-6D08-4E89-97D6-CD464437BB98}" type="presParOf" srcId="{8EADD37D-C0A3-4377-94D4-00C1B707332E}" destId="{D6CD8F34-CCD6-4B02-B5EA-EB490249DBB3}" srcOrd="2" destOrd="0" presId="urn:microsoft.com/office/officeart/2016/7/layout/LinearArrowProcessNumbered"/>
    <dgm:cxn modelId="{0A02257D-8703-436B-B3D2-AE1B8AE2F119}" type="presParOf" srcId="{8EADD37D-C0A3-4377-94D4-00C1B707332E}" destId="{BFFDC0D6-A186-48BC-9A03-22262538AF4C}" srcOrd="3" destOrd="0" presId="urn:microsoft.com/office/officeart/2016/7/layout/LinearArrowProcessNumbered"/>
    <dgm:cxn modelId="{3AB2EE9D-D76B-481B-88CD-8F1B58FCBC56}" type="presParOf" srcId="{F56E285B-4696-4ACD-864D-9BE2F4242D7F}" destId="{E4D8DBA6-5ADF-434D-9743-71D07C303148}" srcOrd="2" destOrd="0" presId="urn:microsoft.com/office/officeart/2016/7/layout/LinearArrowProcessNumbered"/>
    <dgm:cxn modelId="{75938034-1FEA-47DC-AAA4-7DF4A0BA6D55}" type="presParOf" srcId="{D6F5401D-E35F-4E3D-8975-633B234130B2}" destId="{56CBA8B8-E3BD-46C4-AB40-7B9D3F499E13}" srcOrd="11" destOrd="0" presId="urn:microsoft.com/office/officeart/2016/7/layout/LinearArrowProcessNumbered"/>
    <dgm:cxn modelId="{7AC1AE29-62F8-4510-A72C-BEBAE8AC7AE0}" type="presParOf" srcId="{D6F5401D-E35F-4E3D-8975-633B234130B2}" destId="{A32D5926-6907-4BFA-B5DD-24307C17A47F}" srcOrd="12" destOrd="0" presId="urn:microsoft.com/office/officeart/2016/7/layout/LinearArrowProcessNumbered"/>
    <dgm:cxn modelId="{2562659C-BAA0-4F28-AF3B-5348E94F5822}" type="presParOf" srcId="{A32D5926-6907-4BFA-B5DD-24307C17A47F}" destId="{7EE469AB-C7EF-4995-96F7-3E7115202BA4}" srcOrd="0" destOrd="0" presId="urn:microsoft.com/office/officeart/2016/7/layout/LinearArrowProcessNumbered"/>
    <dgm:cxn modelId="{70986587-1784-4A4E-9AA8-E0218BAE9EC1}" type="presParOf" srcId="{A32D5926-6907-4BFA-B5DD-24307C17A47F}" destId="{0E981550-6F68-4C3F-B30A-04126C4E948E}" srcOrd="1" destOrd="0" presId="urn:microsoft.com/office/officeart/2016/7/layout/LinearArrowProcessNumbered"/>
    <dgm:cxn modelId="{FF1C927C-1327-4592-9BB8-9B46AEA2F6C3}" type="presParOf" srcId="{0E981550-6F68-4C3F-B30A-04126C4E948E}" destId="{3E75A3FF-1A50-4A64-8DD2-8AFD0B0580F1}" srcOrd="0" destOrd="0" presId="urn:microsoft.com/office/officeart/2016/7/layout/LinearArrowProcessNumbered"/>
    <dgm:cxn modelId="{59EA9E9B-E53A-4D35-B680-9F9CA7863437}" type="presParOf" srcId="{0E981550-6F68-4C3F-B30A-04126C4E948E}" destId="{530C4380-87B7-4302-973B-867D7B5E2AB3}" srcOrd="1" destOrd="0" presId="urn:microsoft.com/office/officeart/2016/7/layout/LinearArrowProcessNumbered"/>
    <dgm:cxn modelId="{57870A92-56D9-4151-9D08-A3FBDBE0A3F1}" type="presParOf" srcId="{0E981550-6F68-4C3F-B30A-04126C4E948E}" destId="{0772C4A9-E65F-434F-9FB4-93C2BFBC0167}" srcOrd="2" destOrd="0" presId="urn:microsoft.com/office/officeart/2016/7/layout/LinearArrowProcessNumbered"/>
    <dgm:cxn modelId="{1B8DD934-1D3F-4B17-84F4-F1E7BA4FF731}" type="presParOf" srcId="{0E981550-6F68-4C3F-B30A-04126C4E948E}" destId="{63BE6FE1-1A2F-4DB5-89F1-FA3E7CAC9AF4}" srcOrd="3" destOrd="0" presId="urn:microsoft.com/office/officeart/2016/7/layout/LinearArrowProcessNumbered"/>
    <dgm:cxn modelId="{6BD39A4E-74FC-42F2-A400-7CFAAF3F582C}" type="presParOf" srcId="{A32D5926-6907-4BFA-B5DD-24307C17A47F}" destId="{F57C8C6C-FCB3-498B-BCAE-5A2402797C24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9095CA-D733-4883-A099-10112A06EBB7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08CF15-D1B6-4656-960B-889500AF2510}">
      <dgm:prSet/>
      <dgm:spPr/>
      <dgm:t>
        <a:bodyPr/>
        <a:lstStyle/>
        <a:p>
          <a:r>
            <a:rPr lang="en-US" dirty="0"/>
            <a:t>Terminal Management requests passenger/cargo transport from Landside Management</a:t>
          </a:r>
        </a:p>
      </dgm:t>
    </dgm:pt>
    <dgm:pt modelId="{1C403473-F565-4393-AF91-CC797EFA17A8}" type="parTrans" cxnId="{70EBA5B7-0736-4224-9AE1-468773D1B577}">
      <dgm:prSet/>
      <dgm:spPr/>
      <dgm:t>
        <a:bodyPr/>
        <a:lstStyle/>
        <a:p>
          <a:endParaRPr lang="en-US"/>
        </a:p>
      </dgm:t>
    </dgm:pt>
    <dgm:pt modelId="{126F2048-731B-4941-B72E-4AE76A036BD4}" type="sibTrans" cxnId="{70EBA5B7-0736-4224-9AE1-468773D1B57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1FDB9DB4-EB87-4457-BCFA-5D50A0408638}">
      <dgm:prSet/>
      <dgm:spPr/>
      <dgm:t>
        <a:bodyPr/>
        <a:lstStyle/>
        <a:p>
          <a:r>
            <a:rPr lang="en-US" dirty="0"/>
            <a:t>Landside Management requests gate and transport information from Terminal Management</a:t>
          </a:r>
        </a:p>
      </dgm:t>
    </dgm:pt>
    <dgm:pt modelId="{F0A48977-ABED-4DFD-AC40-F72963638FA3}" type="parTrans" cxnId="{F46DA1C8-7046-4789-9438-198611D3DD40}">
      <dgm:prSet/>
      <dgm:spPr/>
      <dgm:t>
        <a:bodyPr/>
        <a:lstStyle/>
        <a:p>
          <a:endParaRPr lang="en-US"/>
        </a:p>
      </dgm:t>
    </dgm:pt>
    <dgm:pt modelId="{FB50D9B4-52D3-4C0B-A02F-917502DB08BD}" type="sibTrans" cxnId="{F46DA1C8-7046-4789-9438-198611D3DD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CC00E401-C369-4855-8F49-0F63DF0C5AB1}">
      <dgm:prSet/>
      <dgm:spPr/>
      <dgm:t>
        <a:bodyPr/>
        <a:lstStyle/>
        <a:p>
          <a:r>
            <a:rPr lang="en-US" dirty="0"/>
            <a:t>Terminal Management assigns gate</a:t>
          </a:r>
        </a:p>
      </dgm:t>
    </dgm:pt>
    <dgm:pt modelId="{8BFAE95D-FD41-4389-ABA8-D479B0676224}" type="parTrans" cxnId="{BF6E2987-CC65-444C-9FB1-A537B3CB2819}">
      <dgm:prSet/>
      <dgm:spPr/>
      <dgm:t>
        <a:bodyPr/>
        <a:lstStyle/>
        <a:p>
          <a:endParaRPr lang="en-US"/>
        </a:p>
      </dgm:t>
    </dgm:pt>
    <dgm:pt modelId="{B400CC49-15C7-4161-ACEC-640AE6BA1DC6}" type="sibTrans" cxnId="{BF6E2987-CC65-444C-9FB1-A537B3CB2819}">
      <dgm:prSet phldrT="3" phldr="0"/>
      <dgm:spPr/>
      <dgm:t>
        <a:bodyPr/>
        <a:lstStyle/>
        <a:p>
          <a:r>
            <a:rPr lang="en-US" dirty="0"/>
            <a:t>3</a:t>
          </a:r>
        </a:p>
      </dgm:t>
    </dgm:pt>
    <dgm:pt modelId="{AD1650F1-DDE3-4AD9-A257-D58446E5D60B}">
      <dgm:prSet/>
      <dgm:spPr/>
      <dgm:t>
        <a:bodyPr/>
        <a:lstStyle/>
        <a:p>
          <a:r>
            <a:rPr lang="en-US" dirty="0"/>
            <a:t>Terminal Management forwards baggage to transportation units</a:t>
          </a:r>
        </a:p>
      </dgm:t>
    </dgm:pt>
    <dgm:pt modelId="{FCF8373E-C78E-4ECB-A4A3-CB18BB96CB97}" type="parTrans" cxnId="{9D68EC9B-02AE-45FC-8127-599F0191F8DC}">
      <dgm:prSet/>
      <dgm:spPr/>
      <dgm:t>
        <a:bodyPr/>
        <a:lstStyle/>
        <a:p>
          <a:endParaRPr lang="en-US"/>
        </a:p>
      </dgm:t>
    </dgm:pt>
    <dgm:pt modelId="{23AC2325-9192-44E6-AAC1-AD2ACDEC2BBC}" type="sibTrans" cxnId="{9D68EC9B-02AE-45FC-8127-599F0191F8D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30AD5299-354D-491A-9A37-497CDAFCD270}">
      <dgm:prSet/>
      <dgm:spPr/>
      <dgm:t>
        <a:bodyPr/>
        <a:lstStyle/>
        <a:p>
          <a:r>
            <a:rPr lang="en-US" dirty="0"/>
            <a:t>Terminal Management and Airside management coordinate flight details to ensure that baggage gets delivered correctly and on time</a:t>
          </a:r>
        </a:p>
      </dgm:t>
    </dgm:pt>
    <dgm:pt modelId="{09871558-7254-46E9-B8FD-6EE22607D615}" type="parTrans" cxnId="{5E3A73CF-A389-4BAD-B0E8-28B5EE7C071C}">
      <dgm:prSet/>
      <dgm:spPr/>
      <dgm:t>
        <a:bodyPr/>
        <a:lstStyle/>
        <a:p>
          <a:endParaRPr lang="en-US"/>
        </a:p>
      </dgm:t>
    </dgm:pt>
    <dgm:pt modelId="{15B43BAC-6E0F-4207-9ACC-17EB7CFD7862}" type="sibTrans" cxnId="{5E3A73CF-A389-4BAD-B0E8-28B5EE7C071C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6526F698-A830-4589-9F29-2A7D723397A7}">
      <dgm:prSet/>
      <dgm:spPr/>
      <dgm:t>
        <a:bodyPr/>
        <a:lstStyle/>
        <a:p>
          <a:r>
            <a:rPr lang="en-US" dirty="0"/>
            <a:t>Landside Management transports baggage and passengers to the airplane</a:t>
          </a:r>
        </a:p>
      </dgm:t>
    </dgm:pt>
    <dgm:pt modelId="{E1E21414-4D2C-44B9-9A0F-67299A6B5CF0}" type="parTrans" cxnId="{0FFE7AA4-38C7-405C-829B-26637AE07BC3}">
      <dgm:prSet/>
      <dgm:spPr/>
      <dgm:t>
        <a:bodyPr/>
        <a:lstStyle/>
        <a:p>
          <a:endParaRPr lang="en-US"/>
        </a:p>
      </dgm:t>
    </dgm:pt>
    <dgm:pt modelId="{3E8D94C5-6AAB-453B-A7C8-E02A532415ED}" type="sibTrans" cxnId="{0FFE7AA4-38C7-405C-829B-26637AE07BC3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09ED8BF6-8638-4D02-80AC-5B0B17938E4B}" type="pres">
      <dgm:prSet presAssocID="{6C9095CA-D733-4883-A099-10112A06EBB7}" presName="linearFlow" presStyleCnt="0">
        <dgm:presLayoutVars>
          <dgm:dir/>
          <dgm:animLvl val="lvl"/>
          <dgm:resizeHandles val="exact"/>
        </dgm:presLayoutVars>
      </dgm:prSet>
      <dgm:spPr/>
    </dgm:pt>
    <dgm:pt modelId="{40F36041-E858-49DA-9DA6-677C50C0AFF4}" type="pres">
      <dgm:prSet presAssocID="{7508CF15-D1B6-4656-960B-889500AF2510}" presName="compositeNode" presStyleCnt="0"/>
      <dgm:spPr/>
    </dgm:pt>
    <dgm:pt modelId="{FAC214E9-25FA-4147-AFF3-A9DF0035EEA6}" type="pres">
      <dgm:prSet presAssocID="{7508CF15-D1B6-4656-960B-889500AF25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8A26D5B-2271-41B9-AC68-8BECDEF8D3BF}" type="pres">
      <dgm:prSet presAssocID="{7508CF15-D1B6-4656-960B-889500AF2510}" presName="parSh" presStyleCnt="0"/>
      <dgm:spPr/>
    </dgm:pt>
    <dgm:pt modelId="{0BC3B11F-DE77-468D-B265-851B4108DC18}" type="pres">
      <dgm:prSet presAssocID="{7508CF15-D1B6-4656-960B-889500AF2510}" presName="lineNode" presStyleLbl="alignAccFollowNode1" presStyleIdx="0" presStyleCnt="18"/>
      <dgm:spPr/>
    </dgm:pt>
    <dgm:pt modelId="{82356B1A-13DC-4F2C-951A-305DBEB34D76}" type="pres">
      <dgm:prSet presAssocID="{7508CF15-D1B6-4656-960B-889500AF2510}" presName="lineArrowNode" presStyleLbl="alignAccFollowNode1" presStyleIdx="1" presStyleCnt="18"/>
      <dgm:spPr/>
    </dgm:pt>
    <dgm:pt modelId="{32A58090-4A1F-44F7-A141-C2754CB72BD1}" type="pres">
      <dgm:prSet presAssocID="{126F2048-731B-4941-B72E-4AE76A036BD4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82F3158E-7FC2-4B33-B1CA-3F7E3C46F2F9}" type="pres">
      <dgm:prSet presAssocID="{126F2048-731B-4941-B72E-4AE76A036BD4}" presName="spacerBetweenCircleAndCallout" presStyleCnt="0">
        <dgm:presLayoutVars/>
      </dgm:prSet>
      <dgm:spPr/>
    </dgm:pt>
    <dgm:pt modelId="{5277D8A6-B855-4153-92DE-65C9F16E4683}" type="pres">
      <dgm:prSet presAssocID="{7508CF15-D1B6-4656-960B-889500AF2510}" presName="nodeText" presStyleLbl="alignAccFollowNode1" presStyleIdx="2" presStyleCnt="18">
        <dgm:presLayoutVars>
          <dgm:bulletEnabled val="1"/>
        </dgm:presLayoutVars>
      </dgm:prSet>
      <dgm:spPr/>
    </dgm:pt>
    <dgm:pt modelId="{200F1CA0-40D0-46E2-A0A0-802A4BBCEE04}" type="pres">
      <dgm:prSet presAssocID="{126F2048-731B-4941-B72E-4AE76A036BD4}" presName="sibTransComposite" presStyleCnt="0"/>
      <dgm:spPr/>
    </dgm:pt>
    <dgm:pt modelId="{1734E6E7-FC79-416E-B19C-70CDBFAE40A3}" type="pres">
      <dgm:prSet presAssocID="{1FDB9DB4-EB87-4457-BCFA-5D50A0408638}" presName="compositeNode" presStyleCnt="0"/>
      <dgm:spPr/>
    </dgm:pt>
    <dgm:pt modelId="{BD1E1EEF-D734-4CAB-AF2D-AE68E173DEF0}" type="pres">
      <dgm:prSet presAssocID="{1FDB9DB4-EB87-4457-BCFA-5D50A040863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298957-3EE3-4288-8927-8BA8BDE3CD44}" type="pres">
      <dgm:prSet presAssocID="{1FDB9DB4-EB87-4457-BCFA-5D50A0408638}" presName="parSh" presStyleCnt="0"/>
      <dgm:spPr/>
    </dgm:pt>
    <dgm:pt modelId="{9AD6D3D2-189B-4014-AFDF-77397A370F3E}" type="pres">
      <dgm:prSet presAssocID="{1FDB9DB4-EB87-4457-BCFA-5D50A0408638}" presName="lineNode" presStyleLbl="alignAccFollowNode1" presStyleIdx="3" presStyleCnt="18"/>
      <dgm:spPr/>
    </dgm:pt>
    <dgm:pt modelId="{EEDC0814-A439-4EF5-8450-6EC1AE122588}" type="pres">
      <dgm:prSet presAssocID="{1FDB9DB4-EB87-4457-BCFA-5D50A0408638}" presName="lineArrowNode" presStyleLbl="alignAccFollowNode1" presStyleIdx="4" presStyleCnt="18"/>
      <dgm:spPr/>
    </dgm:pt>
    <dgm:pt modelId="{B468B35F-7505-430F-BDD6-3BC3979CF96C}" type="pres">
      <dgm:prSet presAssocID="{FB50D9B4-52D3-4C0B-A02F-917502DB08BD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C94DF2E2-627A-4BDE-968A-4B1F58D8797D}" type="pres">
      <dgm:prSet presAssocID="{FB50D9B4-52D3-4C0B-A02F-917502DB08BD}" presName="spacerBetweenCircleAndCallout" presStyleCnt="0">
        <dgm:presLayoutVars/>
      </dgm:prSet>
      <dgm:spPr/>
    </dgm:pt>
    <dgm:pt modelId="{A73E0411-01D1-440C-B73C-0EDAB658BDF0}" type="pres">
      <dgm:prSet presAssocID="{1FDB9DB4-EB87-4457-BCFA-5D50A0408638}" presName="nodeText" presStyleLbl="alignAccFollowNode1" presStyleIdx="5" presStyleCnt="18">
        <dgm:presLayoutVars>
          <dgm:bulletEnabled val="1"/>
        </dgm:presLayoutVars>
      </dgm:prSet>
      <dgm:spPr/>
    </dgm:pt>
    <dgm:pt modelId="{487B4D56-9641-4031-B011-06614591A63E}" type="pres">
      <dgm:prSet presAssocID="{FB50D9B4-52D3-4C0B-A02F-917502DB08BD}" presName="sibTransComposite" presStyleCnt="0"/>
      <dgm:spPr/>
    </dgm:pt>
    <dgm:pt modelId="{DFA7430E-E5B5-4317-B354-EF0305B1F903}" type="pres">
      <dgm:prSet presAssocID="{CC00E401-C369-4855-8F49-0F63DF0C5AB1}" presName="compositeNode" presStyleCnt="0"/>
      <dgm:spPr/>
    </dgm:pt>
    <dgm:pt modelId="{0ACD61D4-B35E-430C-8001-D1CD645975C7}" type="pres">
      <dgm:prSet presAssocID="{CC00E401-C369-4855-8F49-0F63DF0C5AB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458629F-7EAE-4831-A56B-7995D5CC5B06}" type="pres">
      <dgm:prSet presAssocID="{CC00E401-C369-4855-8F49-0F63DF0C5AB1}" presName="parSh" presStyleCnt="0"/>
      <dgm:spPr/>
    </dgm:pt>
    <dgm:pt modelId="{75C7B527-1CA8-424A-84CF-F8599710846A}" type="pres">
      <dgm:prSet presAssocID="{CC00E401-C369-4855-8F49-0F63DF0C5AB1}" presName="lineNode" presStyleLbl="alignAccFollowNode1" presStyleIdx="6" presStyleCnt="18"/>
      <dgm:spPr/>
    </dgm:pt>
    <dgm:pt modelId="{724F9319-70AE-404B-85CA-625A84CE94A4}" type="pres">
      <dgm:prSet presAssocID="{CC00E401-C369-4855-8F49-0F63DF0C5AB1}" presName="lineArrowNode" presStyleLbl="alignAccFollowNode1" presStyleIdx="7" presStyleCnt="18"/>
      <dgm:spPr/>
    </dgm:pt>
    <dgm:pt modelId="{3715754E-A186-4DBA-97FE-5C7C8CF3462D}" type="pres">
      <dgm:prSet presAssocID="{B400CC49-15C7-4161-ACEC-640AE6BA1DC6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192A7985-CDC6-40A5-8780-6F629982ABB3}" type="pres">
      <dgm:prSet presAssocID="{B400CC49-15C7-4161-ACEC-640AE6BA1DC6}" presName="spacerBetweenCircleAndCallout" presStyleCnt="0">
        <dgm:presLayoutVars/>
      </dgm:prSet>
      <dgm:spPr/>
    </dgm:pt>
    <dgm:pt modelId="{8CA951F6-E6D8-4DE1-A0A7-6E9B133B3B3E}" type="pres">
      <dgm:prSet presAssocID="{CC00E401-C369-4855-8F49-0F63DF0C5AB1}" presName="nodeText" presStyleLbl="alignAccFollowNode1" presStyleIdx="8" presStyleCnt="18">
        <dgm:presLayoutVars>
          <dgm:bulletEnabled val="1"/>
        </dgm:presLayoutVars>
      </dgm:prSet>
      <dgm:spPr/>
    </dgm:pt>
    <dgm:pt modelId="{C57EC909-1CD4-4ABA-91EF-3E51E6D4C80C}" type="pres">
      <dgm:prSet presAssocID="{B400CC49-15C7-4161-ACEC-640AE6BA1DC6}" presName="sibTransComposite" presStyleCnt="0"/>
      <dgm:spPr/>
    </dgm:pt>
    <dgm:pt modelId="{672EFA89-3E01-4CE0-B810-4963F134A5BB}" type="pres">
      <dgm:prSet presAssocID="{AD1650F1-DDE3-4AD9-A257-D58446E5D60B}" presName="compositeNode" presStyleCnt="0"/>
      <dgm:spPr/>
    </dgm:pt>
    <dgm:pt modelId="{53E4E4AC-91A1-4B04-8398-FFEAB686AB10}" type="pres">
      <dgm:prSet presAssocID="{AD1650F1-DDE3-4AD9-A257-D58446E5D60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37F2E27-B334-4410-A3AC-8F490EB5D172}" type="pres">
      <dgm:prSet presAssocID="{AD1650F1-DDE3-4AD9-A257-D58446E5D60B}" presName="parSh" presStyleCnt="0"/>
      <dgm:spPr/>
    </dgm:pt>
    <dgm:pt modelId="{BF4F1D25-900D-4B9F-B554-1056A9323A8E}" type="pres">
      <dgm:prSet presAssocID="{AD1650F1-DDE3-4AD9-A257-D58446E5D60B}" presName="lineNode" presStyleLbl="alignAccFollowNode1" presStyleIdx="9" presStyleCnt="18"/>
      <dgm:spPr/>
    </dgm:pt>
    <dgm:pt modelId="{F23229B7-6819-4728-9B57-D9152AAEAFF0}" type="pres">
      <dgm:prSet presAssocID="{AD1650F1-DDE3-4AD9-A257-D58446E5D60B}" presName="lineArrowNode" presStyleLbl="alignAccFollowNode1" presStyleIdx="10" presStyleCnt="18"/>
      <dgm:spPr/>
    </dgm:pt>
    <dgm:pt modelId="{65F30F85-4C0D-49BE-A289-B49D56B1BC64}" type="pres">
      <dgm:prSet presAssocID="{23AC2325-9192-44E6-AAC1-AD2ACDEC2BBC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3FB024D2-0160-4DC7-8652-A4D58A3D2EAE}" type="pres">
      <dgm:prSet presAssocID="{23AC2325-9192-44E6-AAC1-AD2ACDEC2BBC}" presName="spacerBetweenCircleAndCallout" presStyleCnt="0">
        <dgm:presLayoutVars/>
      </dgm:prSet>
      <dgm:spPr/>
    </dgm:pt>
    <dgm:pt modelId="{1B3A66CD-94A1-41A2-AE06-646F64CE090C}" type="pres">
      <dgm:prSet presAssocID="{AD1650F1-DDE3-4AD9-A257-D58446E5D60B}" presName="nodeText" presStyleLbl="alignAccFollowNode1" presStyleIdx="11" presStyleCnt="18">
        <dgm:presLayoutVars>
          <dgm:bulletEnabled val="1"/>
        </dgm:presLayoutVars>
      </dgm:prSet>
      <dgm:spPr/>
    </dgm:pt>
    <dgm:pt modelId="{DDB69FFB-3F72-4523-89D8-46010605D161}" type="pres">
      <dgm:prSet presAssocID="{23AC2325-9192-44E6-AAC1-AD2ACDEC2BBC}" presName="sibTransComposite" presStyleCnt="0"/>
      <dgm:spPr/>
    </dgm:pt>
    <dgm:pt modelId="{75DF1BC1-66F4-4761-A8CF-1FA9EE182EDB}" type="pres">
      <dgm:prSet presAssocID="{30AD5299-354D-491A-9A37-497CDAFCD270}" presName="compositeNode" presStyleCnt="0"/>
      <dgm:spPr/>
    </dgm:pt>
    <dgm:pt modelId="{CC7390EF-2A19-48E4-BEDA-897B32A9415E}" type="pres">
      <dgm:prSet presAssocID="{30AD5299-354D-491A-9A37-497CDAFCD27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B1ED3B6-871C-4F89-8DC5-B9EC5B8EBDAC}" type="pres">
      <dgm:prSet presAssocID="{30AD5299-354D-491A-9A37-497CDAFCD270}" presName="parSh" presStyleCnt="0"/>
      <dgm:spPr/>
    </dgm:pt>
    <dgm:pt modelId="{39B5AF1D-999F-4423-A23B-10F71ABE810E}" type="pres">
      <dgm:prSet presAssocID="{30AD5299-354D-491A-9A37-497CDAFCD270}" presName="lineNode" presStyleLbl="alignAccFollowNode1" presStyleIdx="12" presStyleCnt="18"/>
      <dgm:spPr/>
    </dgm:pt>
    <dgm:pt modelId="{0B461761-EFBF-4C87-8E45-218F452528A0}" type="pres">
      <dgm:prSet presAssocID="{30AD5299-354D-491A-9A37-497CDAFCD270}" presName="lineArrowNode" presStyleLbl="alignAccFollowNode1" presStyleIdx="13" presStyleCnt="18"/>
      <dgm:spPr/>
    </dgm:pt>
    <dgm:pt modelId="{183AE18F-7570-435D-A2F5-271F51AEC909}" type="pres">
      <dgm:prSet presAssocID="{15B43BAC-6E0F-4207-9ACC-17EB7CFD7862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5EAC92C3-6D12-40DE-B225-264053164806}" type="pres">
      <dgm:prSet presAssocID="{15B43BAC-6E0F-4207-9ACC-17EB7CFD7862}" presName="spacerBetweenCircleAndCallout" presStyleCnt="0">
        <dgm:presLayoutVars/>
      </dgm:prSet>
      <dgm:spPr/>
    </dgm:pt>
    <dgm:pt modelId="{1E4E5F19-E7B5-473F-B996-83E98F1CCFFA}" type="pres">
      <dgm:prSet presAssocID="{30AD5299-354D-491A-9A37-497CDAFCD270}" presName="nodeText" presStyleLbl="alignAccFollowNode1" presStyleIdx="14" presStyleCnt="18">
        <dgm:presLayoutVars>
          <dgm:bulletEnabled val="1"/>
        </dgm:presLayoutVars>
      </dgm:prSet>
      <dgm:spPr/>
    </dgm:pt>
    <dgm:pt modelId="{8A44C6C7-F489-4F42-B07B-CBC382268523}" type="pres">
      <dgm:prSet presAssocID="{15B43BAC-6E0F-4207-9ACC-17EB7CFD7862}" presName="sibTransComposite" presStyleCnt="0"/>
      <dgm:spPr/>
    </dgm:pt>
    <dgm:pt modelId="{91C213E1-1B17-4048-9DC1-84C922D239EE}" type="pres">
      <dgm:prSet presAssocID="{6526F698-A830-4589-9F29-2A7D723397A7}" presName="compositeNode" presStyleCnt="0"/>
      <dgm:spPr/>
    </dgm:pt>
    <dgm:pt modelId="{D24218DF-97AE-4E08-8F81-145FEE99AF29}" type="pres">
      <dgm:prSet presAssocID="{6526F698-A830-4589-9F29-2A7D723397A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6B1238-F08D-43B2-A9CA-8A77FECFE6CF}" type="pres">
      <dgm:prSet presAssocID="{6526F698-A830-4589-9F29-2A7D723397A7}" presName="parSh" presStyleCnt="0"/>
      <dgm:spPr/>
    </dgm:pt>
    <dgm:pt modelId="{A2193B6D-9151-4322-B917-9F2058D96B6E}" type="pres">
      <dgm:prSet presAssocID="{6526F698-A830-4589-9F29-2A7D723397A7}" presName="lineNode" presStyleLbl="alignAccFollowNode1" presStyleIdx="15" presStyleCnt="18"/>
      <dgm:spPr/>
    </dgm:pt>
    <dgm:pt modelId="{F1CD6A1D-FAFB-4035-ABA5-8CB5899D55B8}" type="pres">
      <dgm:prSet presAssocID="{6526F698-A830-4589-9F29-2A7D723397A7}" presName="lineArrowNode" presStyleLbl="alignAccFollowNode1" presStyleIdx="16" presStyleCnt="18"/>
      <dgm:spPr/>
    </dgm:pt>
    <dgm:pt modelId="{01F2AA2F-C755-4C3D-A31C-F74A37B0FC41}" type="pres">
      <dgm:prSet presAssocID="{3E8D94C5-6AAB-453B-A7C8-E02A532415ED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4A32AE92-FC28-4162-B307-94AE13F224FF}" type="pres">
      <dgm:prSet presAssocID="{3E8D94C5-6AAB-453B-A7C8-E02A532415ED}" presName="spacerBetweenCircleAndCallout" presStyleCnt="0">
        <dgm:presLayoutVars/>
      </dgm:prSet>
      <dgm:spPr/>
    </dgm:pt>
    <dgm:pt modelId="{AD18EF57-F2FF-4023-B978-83EF088CD75F}" type="pres">
      <dgm:prSet presAssocID="{6526F698-A830-4589-9F29-2A7D723397A7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A9BEAA04-A08D-4761-8E10-8589C3E73852}" type="presOf" srcId="{23AC2325-9192-44E6-AAC1-AD2ACDEC2BBC}" destId="{65F30F85-4C0D-49BE-A289-B49D56B1BC64}" srcOrd="0" destOrd="0" presId="urn:microsoft.com/office/officeart/2016/7/layout/LinearArrowProcessNumbered"/>
    <dgm:cxn modelId="{A3D6A908-5696-4E5D-9124-EBE7C118897C}" type="presOf" srcId="{6C9095CA-D733-4883-A099-10112A06EBB7}" destId="{09ED8BF6-8638-4D02-80AC-5B0B17938E4B}" srcOrd="0" destOrd="0" presId="urn:microsoft.com/office/officeart/2016/7/layout/LinearArrowProcessNumbered"/>
    <dgm:cxn modelId="{3F73E422-21D1-4934-A4F7-EF4F7A68B74E}" type="presOf" srcId="{AD1650F1-DDE3-4AD9-A257-D58446E5D60B}" destId="{1B3A66CD-94A1-41A2-AE06-646F64CE090C}" srcOrd="0" destOrd="0" presId="urn:microsoft.com/office/officeart/2016/7/layout/LinearArrowProcessNumbered"/>
    <dgm:cxn modelId="{42FECC2D-6560-4D87-B30B-AE9221AA0DF6}" type="presOf" srcId="{30AD5299-354D-491A-9A37-497CDAFCD270}" destId="{1E4E5F19-E7B5-473F-B996-83E98F1CCFFA}" srcOrd="0" destOrd="0" presId="urn:microsoft.com/office/officeart/2016/7/layout/LinearArrowProcessNumbered"/>
    <dgm:cxn modelId="{E174472E-C2F2-4FED-9305-4FD778093680}" type="presOf" srcId="{CC00E401-C369-4855-8F49-0F63DF0C5AB1}" destId="{8CA951F6-E6D8-4DE1-A0A7-6E9B133B3B3E}" srcOrd="0" destOrd="0" presId="urn:microsoft.com/office/officeart/2016/7/layout/LinearArrowProcessNumbered"/>
    <dgm:cxn modelId="{3284F13C-BCAA-4045-9D1D-815635E27AEF}" type="presOf" srcId="{7508CF15-D1B6-4656-960B-889500AF2510}" destId="{5277D8A6-B855-4153-92DE-65C9F16E4683}" srcOrd="0" destOrd="0" presId="urn:microsoft.com/office/officeart/2016/7/layout/LinearArrowProcessNumbered"/>
    <dgm:cxn modelId="{1033BB43-604D-4AF8-80A2-9FB6024BB570}" type="presOf" srcId="{B400CC49-15C7-4161-ACEC-640AE6BA1DC6}" destId="{3715754E-A186-4DBA-97FE-5C7C8CF3462D}" srcOrd="0" destOrd="0" presId="urn:microsoft.com/office/officeart/2016/7/layout/LinearArrowProcessNumbered"/>
    <dgm:cxn modelId="{D4F77146-DF68-4CE6-83E8-45168D3B110F}" type="presOf" srcId="{15B43BAC-6E0F-4207-9ACC-17EB7CFD7862}" destId="{183AE18F-7570-435D-A2F5-271F51AEC909}" srcOrd="0" destOrd="0" presId="urn:microsoft.com/office/officeart/2016/7/layout/LinearArrowProcessNumbered"/>
    <dgm:cxn modelId="{F0351769-392B-4E87-B072-540076EDC040}" type="presOf" srcId="{126F2048-731B-4941-B72E-4AE76A036BD4}" destId="{32A58090-4A1F-44F7-A141-C2754CB72BD1}" srcOrd="0" destOrd="0" presId="urn:microsoft.com/office/officeart/2016/7/layout/LinearArrowProcessNumbered"/>
    <dgm:cxn modelId="{BF6E2987-CC65-444C-9FB1-A537B3CB2819}" srcId="{6C9095CA-D733-4883-A099-10112A06EBB7}" destId="{CC00E401-C369-4855-8F49-0F63DF0C5AB1}" srcOrd="2" destOrd="0" parTransId="{8BFAE95D-FD41-4389-ABA8-D479B0676224}" sibTransId="{B400CC49-15C7-4161-ACEC-640AE6BA1DC6}"/>
    <dgm:cxn modelId="{D8EE228D-EF36-4D9E-9C1A-78D9DF867472}" type="presOf" srcId="{FB50D9B4-52D3-4C0B-A02F-917502DB08BD}" destId="{B468B35F-7505-430F-BDD6-3BC3979CF96C}" srcOrd="0" destOrd="0" presId="urn:microsoft.com/office/officeart/2016/7/layout/LinearArrowProcessNumbered"/>
    <dgm:cxn modelId="{3413EE98-10F4-40D6-BBD6-FF66A19A881A}" type="presOf" srcId="{6526F698-A830-4589-9F29-2A7D723397A7}" destId="{AD18EF57-F2FF-4023-B978-83EF088CD75F}" srcOrd="0" destOrd="0" presId="urn:microsoft.com/office/officeart/2016/7/layout/LinearArrowProcessNumbered"/>
    <dgm:cxn modelId="{6F4C1A99-029B-4138-8C9B-31C695438896}" type="presOf" srcId="{3E8D94C5-6AAB-453B-A7C8-E02A532415ED}" destId="{01F2AA2F-C755-4C3D-A31C-F74A37B0FC41}" srcOrd="0" destOrd="0" presId="urn:microsoft.com/office/officeart/2016/7/layout/LinearArrowProcessNumbered"/>
    <dgm:cxn modelId="{9D68EC9B-02AE-45FC-8127-599F0191F8DC}" srcId="{6C9095CA-D733-4883-A099-10112A06EBB7}" destId="{AD1650F1-DDE3-4AD9-A257-D58446E5D60B}" srcOrd="3" destOrd="0" parTransId="{FCF8373E-C78E-4ECB-A4A3-CB18BB96CB97}" sibTransId="{23AC2325-9192-44E6-AAC1-AD2ACDEC2BBC}"/>
    <dgm:cxn modelId="{0FFE7AA4-38C7-405C-829B-26637AE07BC3}" srcId="{6C9095CA-D733-4883-A099-10112A06EBB7}" destId="{6526F698-A830-4589-9F29-2A7D723397A7}" srcOrd="5" destOrd="0" parTransId="{E1E21414-4D2C-44B9-9A0F-67299A6B5CF0}" sibTransId="{3E8D94C5-6AAB-453B-A7C8-E02A532415ED}"/>
    <dgm:cxn modelId="{70EBA5B7-0736-4224-9AE1-468773D1B577}" srcId="{6C9095CA-D733-4883-A099-10112A06EBB7}" destId="{7508CF15-D1B6-4656-960B-889500AF2510}" srcOrd="0" destOrd="0" parTransId="{1C403473-F565-4393-AF91-CC797EFA17A8}" sibTransId="{126F2048-731B-4941-B72E-4AE76A036BD4}"/>
    <dgm:cxn modelId="{F46DA1C8-7046-4789-9438-198611D3DD40}" srcId="{6C9095CA-D733-4883-A099-10112A06EBB7}" destId="{1FDB9DB4-EB87-4457-BCFA-5D50A0408638}" srcOrd="1" destOrd="0" parTransId="{F0A48977-ABED-4DFD-AC40-F72963638FA3}" sibTransId="{FB50D9B4-52D3-4C0B-A02F-917502DB08BD}"/>
    <dgm:cxn modelId="{FC3626CA-E887-46E7-A14E-DE1FCF60738E}" type="presOf" srcId="{1FDB9DB4-EB87-4457-BCFA-5D50A0408638}" destId="{A73E0411-01D1-440C-B73C-0EDAB658BDF0}" srcOrd="0" destOrd="0" presId="urn:microsoft.com/office/officeart/2016/7/layout/LinearArrowProcessNumbered"/>
    <dgm:cxn modelId="{5E3A73CF-A389-4BAD-B0E8-28B5EE7C071C}" srcId="{6C9095CA-D733-4883-A099-10112A06EBB7}" destId="{30AD5299-354D-491A-9A37-497CDAFCD270}" srcOrd="4" destOrd="0" parTransId="{09871558-7254-46E9-B8FD-6EE22607D615}" sibTransId="{15B43BAC-6E0F-4207-9ACC-17EB7CFD7862}"/>
    <dgm:cxn modelId="{C09385C5-3AA4-49BA-A535-73F239B4F54C}" type="presParOf" srcId="{09ED8BF6-8638-4D02-80AC-5B0B17938E4B}" destId="{40F36041-E858-49DA-9DA6-677C50C0AFF4}" srcOrd="0" destOrd="0" presId="urn:microsoft.com/office/officeart/2016/7/layout/LinearArrowProcessNumbered"/>
    <dgm:cxn modelId="{E92C34DF-04F1-42F4-9881-CEA7179AC5D0}" type="presParOf" srcId="{40F36041-E858-49DA-9DA6-677C50C0AFF4}" destId="{FAC214E9-25FA-4147-AFF3-A9DF0035EEA6}" srcOrd="0" destOrd="0" presId="urn:microsoft.com/office/officeart/2016/7/layout/LinearArrowProcessNumbered"/>
    <dgm:cxn modelId="{8EA75965-D354-4544-B119-0CB18C634BF8}" type="presParOf" srcId="{40F36041-E858-49DA-9DA6-677C50C0AFF4}" destId="{58A26D5B-2271-41B9-AC68-8BECDEF8D3BF}" srcOrd="1" destOrd="0" presId="urn:microsoft.com/office/officeart/2016/7/layout/LinearArrowProcessNumbered"/>
    <dgm:cxn modelId="{68966EE8-5286-415A-B309-F2A5982D16CF}" type="presParOf" srcId="{58A26D5B-2271-41B9-AC68-8BECDEF8D3BF}" destId="{0BC3B11F-DE77-468D-B265-851B4108DC18}" srcOrd="0" destOrd="0" presId="urn:microsoft.com/office/officeart/2016/7/layout/LinearArrowProcessNumbered"/>
    <dgm:cxn modelId="{36BDD71D-F001-4CD9-95DE-5B408E3ED843}" type="presParOf" srcId="{58A26D5B-2271-41B9-AC68-8BECDEF8D3BF}" destId="{82356B1A-13DC-4F2C-951A-305DBEB34D76}" srcOrd="1" destOrd="0" presId="urn:microsoft.com/office/officeart/2016/7/layout/LinearArrowProcessNumbered"/>
    <dgm:cxn modelId="{2AB4D605-D8FC-422A-AD5E-A4B4735FDF48}" type="presParOf" srcId="{58A26D5B-2271-41B9-AC68-8BECDEF8D3BF}" destId="{32A58090-4A1F-44F7-A141-C2754CB72BD1}" srcOrd="2" destOrd="0" presId="urn:microsoft.com/office/officeart/2016/7/layout/LinearArrowProcessNumbered"/>
    <dgm:cxn modelId="{BEBB6034-B14A-4780-9181-1A9549B76352}" type="presParOf" srcId="{58A26D5B-2271-41B9-AC68-8BECDEF8D3BF}" destId="{82F3158E-7FC2-4B33-B1CA-3F7E3C46F2F9}" srcOrd="3" destOrd="0" presId="urn:microsoft.com/office/officeart/2016/7/layout/LinearArrowProcessNumbered"/>
    <dgm:cxn modelId="{9A066859-0C83-4679-A452-3597EFBEB774}" type="presParOf" srcId="{40F36041-E858-49DA-9DA6-677C50C0AFF4}" destId="{5277D8A6-B855-4153-92DE-65C9F16E4683}" srcOrd="2" destOrd="0" presId="urn:microsoft.com/office/officeart/2016/7/layout/LinearArrowProcessNumbered"/>
    <dgm:cxn modelId="{82948FD2-4B77-42E9-8AF8-517DB6C2462D}" type="presParOf" srcId="{09ED8BF6-8638-4D02-80AC-5B0B17938E4B}" destId="{200F1CA0-40D0-46E2-A0A0-802A4BBCEE04}" srcOrd="1" destOrd="0" presId="urn:microsoft.com/office/officeart/2016/7/layout/LinearArrowProcessNumbered"/>
    <dgm:cxn modelId="{52736D5F-BD29-4E74-9294-5B852F48B181}" type="presParOf" srcId="{09ED8BF6-8638-4D02-80AC-5B0B17938E4B}" destId="{1734E6E7-FC79-416E-B19C-70CDBFAE40A3}" srcOrd="2" destOrd="0" presId="urn:microsoft.com/office/officeart/2016/7/layout/LinearArrowProcessNumbered"/>
    <dgm:cxn modelId="{C5876EC1-C8C3-441A-A940-8E93E76A7860}" type="presParOf" srcId="{1734E6E7-FC79-416E-B19C-70CDBFAE40A3}" destId="{BD1E1EEF-D734-4CAB-AF2D-AE68E173DEF0}" srcOrd="0" destOrd="0" presId="urn:microsoft.com/office/officeart/2016/7/layout/LinearArrowProcessNumbered"/>
    <dgm:cxn modelId="{BF483914-8B43-4C40-939F-0CF22C028755}" type="presParOf" srcId="{1734E6E7-FC79-416E-B19C-70CDBFAE40A3}" destId="{EA298957-3EE3-4288-8927-8BA8BDE3CD44}" srcOrd="1" destOrd="0" presId="urn:microsoft.com/office/officeart/2016/7/layout/LinearArrowProcessNumbered"/>
    <dgm:cxn modelId="{384DE8E3-99F6-466B-B260-3C22B4228375}" type="presParOf" srcId="{EA298957-3EE3-4288-8927-8BA8BDE3CD44}" destId="{9AD6D3D2-189B-4014-AFDF-77397A370F3E}" srcOrd="0" destOrd="0" presId="urn:microsoft.com/office/officeart/2016/7/layout/LinearArrowProcessNumbered"/>
    <dgm:cxn modelId="{BFE1D678-5390-4D2C-99E3-B3EF07428B22}" type="presParOf" srcId="{EA298957-3EE3-4288-8927-8BA8BDE3CD44}" destId="{EEDC0814-A439-4EF5-8450-6EC1AE122588}" srcOrd="1" destOrd="0" presId="urn:microsoft.com/office/officeart/2016/7/layout/LinearArrowProcessNumbered"/>
    <dgm:cxn modelId="{5E3FC05E-A7DC-4B38-98B0-01C89994A051}" type="presParOf" srcId="{EA298957-3EE3-4288-8927-8BA8BDE3CD44}" destId="{B468B35F-7505-430F-BDD6-3BC3979CF96C}" srcOrd="2" destOrd="0" presId="urn:microsoft.com/office/officeart/2016/7/layout/LinearArrowProcessNumbered"/>
    <dgm:cxn modelId="{CAA40AA3-C2D8-4AE1-A47F-D508EF4F621F}" type="presParOf" srcId="{EA298957-3EE3-4288-8927-8BA8BDE3CD44}" destId="{C94DF2E2-627A-4BDE-968A-4B1F58D8797D}" srcOrd="3" destOrd="0" presId="urn:microsoft.com/office/officeart/2016/7/layout/LinearArrowProcessNumbered"/>
    <dgm:cxn modelId="{41438A5A-B1FE-4522-95E6-757511E665AD}" type="presParOf" srcId="{1734E6E7-FC79-416E-B19C-70CDBFAE40A3}" destId="{A73E0411-01D1-440C-B73C-0EDAB658BDF0}" srcOrd="2" destOrd="0" presId="urn:microsoft.com/office/officeart/2016/7/layout/LinearArrowProcessNumbered"/>
    <dgm:cxn modelId="{1F3875F1-F939-4740-B9D0-A557EBEE8529}" type="presParOf" srcId="{09ED8BF6-8638-4D02-80AC-5B0B17938E4B}" destId="{487B4D56-9641-4031-B011-06614591A63E}" srcOrd="3" destOrd="0" presId="urn:microsoft.com/office/officeart/2016/7/layout/LinearArrowProcessNumbered"/>
    <dgm:cxn modelId="{C3BB44CB-146E-4150-95A2-DF7E2A8A8808}" type="presParOf" srcId="{09ED8BF6-8638-4D02-80AC-5B0B17938E4B}" destId="{DFA7430E-E5B5-4317-B354-EF0305B1F903}" srcOrd="4" destOrd="0" presId="urn:microsoft.com/office/officeart/2016/7/layout/LinearArrowProcessNumbered"/>
    <dgm:cxn modelId="{977FC50D-F8B9-4F65-A496-6D6D737B8338}" type="presParOf" srcId="{DFA7430E-E5B5-4317-B354-EF0305B1F903}" destId="{0ACD61D4-B35E-430C-8001-D1CD645975C7}" srcOrd="0" destOrd="0" presId="urn:microsoft.com/office/officeart/2016/7/layout/LinearArrowProcessNumbered"/>
    <dgm:cxn modelId="{B79CDA17-4B90-416A-AAB2-CE9FB04CEF48}" type="presParOf" srcId="{DFA7430E-E5B5-4317-B354-EF0305B1F903}" destId="{4458629F-7EAE-4831-A56B-7995D5CC5B06}" srcOrd="1" destOrd="0" presId="urn:microsoft.com/office/officeart/2016/7/layout/LinearArrowProcessNumbered"/>
    <dgm:cxn modelId="{CAFA61F4-7B7D-4273-A64E-7B6A0C2767D0}" type="presParOf" srcId="{4458629F-7EAE-4831-A56B-7995D5CC5B06}" destId="{75C7B527-1CA8-424A-84CF-F8599710846A}" srcOrd="0" destOrd="0" presId="urn:microsoft.com/office/officeart/2016/7/layout/LinearArrowProcessNumbered"/>
    <dgm:cxn modelId="{3D4C8519-FF4E-4869-A6B7-4F416CE6B226}" type="presParOf" srcId="{4458629F-7EAE-4831-A56B-7995D5CC5B06}" destId="{724F9319-70AE-404B-85CA-625A84CE94A4}" srcOrd="1" destOrd="0" presId="urn:microsoft.com/office/officeart/2016/7/layout/LinearArrowProcessNumbered"/>
    <dgm:cxn modelId="{2E6B4538-0B6E-4660-A3DD-1AE12CB9C54C}" type="presParOf" srcId="{4458629F-7EAE-4831-A56B-7995D5CC5B06}" destId="{3715754E-A186-4DBA-97FE-5C7C8CF3462D}" srcOrd="2" destOrd="0" presId="urn:microsoft.com/office/officeart/2016/7/layout/LinearArrowProcessNumbered"/>
    <dgm:cxn modelId="{C99C7503-8732-4202-8D5A-D8722450DB3C}" type="presParOf" srcId="{4458629F-7EAE-4831-A56B-7995D5CC5B06}" destId="{192A7985-CDC6-40A5-8780-6F629982ABB3}" srcOrd="3" destOrd="0" presId="urn:microsoft.com/office/officeart/2016/7/layout/LinearArrowProcessNumbered"/>
    <dgm:cxn modelId="{04A9E04D-2038-4EB0-A043-B7954672DC47}" type="presParOf" srcId="{DFA7430E-E5B5-4317-B354-EF0305B1F903}" destId="{8CA951F6-E6D8-4DE1-A0A7-6E9B133B3B3E}" srcOrd="2" destOrd="0" presId="urn:microsoft.com/office/officeart/2016/7/layout/LinearArrowProcessNumbered"/>
    <dgm:cxn modelId="{A933EDBC-1793-4410-BB2B-DA53E1B72522}" type="presParOf" srcId="{09ED8BF6-8638-4D02-80AC-5B0B17938E4B}" destId="{C57EC909-1CD4-4ABA-91EF-3E51E6D4C80C}" srcOrd="5" destOrd="0" presId="urn:microsoft.com/office/officeart/2016/7/layout/LinearArrowProcessNumbered"/>
    <dgm:cxn modelId="{9AF8809C-C091-46BE-B598-125BC514534C}" type="presParOf" srcId="{09ED8BF6-8638-4D02-80AC-5B0B17938E4B}" destId="{672EFA89-3E01-4CE0-B810-4963F134A5BB}" srcOrd="6" destOrd="0" presId="urn:microsoft.com/office/officeart/2016/7/layout/LinearArrowProcessNumbered"/>
    <dgm:cxn modelId="{4BA6AC27-F63B-4E1C-AC81-00F582C9D945}" type="presParOf" srcId="{672EFA89-3E01-4CE0-B810-4963F134A5BB}" destId="{53E4E4AC-91A1-4B04-8398-FFEAB686AB10}" srcOrd="0" destOrd="0" presId="urn:microsoft.com/office/officeart/2016/7/layout/LinearArrowProcessNumbered"/>
    <dgm:cxn modelId="{DF0E14AD-8E86-42EF-BB17-207D1B2A0418}" type="presParOf" srcId="{672EFA89-3E01-4CE0-B810-4963F134A5BB}" destId="{737F2E27-B334-4410-A3AC-8F490EB5D172}" srcOrd="1" destOrd="0" presId="urn:microsoft.com/office/officeart/2016/7/layout/LinearArrowProcessNumbered"/>
    <dgm:cxn modelId="{85BDCB8C-4AAC-4FFC-BD7F-701A3CD6478C}" type="presParOf" srcId="{737F2E27-B334-4410-A3AC-8F490EB5D172}" destId="{BF4F1D25-900D-4B9F-B554-1056A9323A8E}" srcOrd="0" destOrd="0" presId="urn:microsoft.com/office/officeart/2016/7/layout/LinearArrowProcessNumbered"/>
    <dgm:cxn modelId="{1AFA7463-9E5E-4838-BABF-24DE813429BE}" type="presParOf" srcId="{737F2E27-B334-4410-A3AC-8F490EB5D172}" destId="{F23229B7-6819-4728-9B57-D9152AAEAFF0}" srcOrd="1" destOrd="0" presId="urn:microsoft.com/office/officeart/2016/7/layout/LinearArrowProcessNumbered"/>
    <dgm:cxn modelId="{206624D3-B803-407A-A8B5-9489D02A0E6F}" type="presParOf" srcId="{737F2E27-B334-4410-A3AC-8F490EB5D172}" destId="{65F30F85-4C0D-49BE-A289-B49D56B1BC64}" srcOrd="2" destOrd="0" presId="urn:microsoft.com/office/officeart/2016/7/layout/LinearArrowProcessNumbered"/>
    <dgm:cxn modelId="{9CD96C62-AFF3-4F65-8F66-D511CD12DA75}" type="presParOf" srcId="{737F2E27-B334-4410-A3AC-8F490EB5D172}" destId="{3FB024D2-0160-4DC7-8652-A4D58A3D2EAE}" srcOrd="3" destOrd="0" presId="urn:microsoft.com/office/officeart/2016/7/layout/LinearArrowProcessNumbered"/>
    <dgm:cxn modelId="{EE9DD177-AC51-4C6D-BC6B-45273DC43F75}" type="presParOf" srcId="{672EFA89-3E01-4CE0-B810-4963F134A5BB}" destId="{1B3A66CD-94A1-41A2-AE06-646F64CE090C}" srcOrd="2" destOrd="0" presId="urn:microsoft.com/office/officeart/2016/7/layout/LinearArrowProcessNumbered"/>
    <dgm:cxn modelId="{DE7E453E-A732-4956-8D62-3BD8C5696B38}" type="presParOf" srcId="{09ED8BF6-8638-4D02-80AC-5B0B17938E4B}" destId="{DDB69FFB-3F72-4523-89D8-46010605D161}" srcOrd="7" destOrd="0" presId="urn:microsoft.com/office/officeart/2016/7/layout/LinearArrowProcessNumbered"/>
    <dgm:cxn modelId="{D600F9EC-F060-476A-BB11-7E43E750A1A6}" type="presParOf" srcId="{09ED8BF6-8638-4D02-80AC-5B0B17938E4B}" destId="{75DF1BC1-66F4-4761-A8CF-1FA9EE182EDB}" srcOrd="8" destOrd="0" presId="urn:microsoft.com/office/officeart/2016/7/layout/LinearArrowProcessNumbered"/>
    <dgm:cxn modelId="{D6578CF4-1D2A-49BC-853B-6F03DECE6347}" type="presParOf" srcId="{75DF1BC1-66F4-4761-A8CF-1FA9EE182EDB}" destId="{CC7390EF-2A19-48E4-BEDA-897B32A9415E}" srcOrd="0" destOrd="0" presId="urn:microsoft.com/office/officeart/2016/7/layout/LinearArrowProcessNumbered"/>
    <dgm:cxn modelId="{21D3CDC7-0050-4B4A-982F-A30C11931300}" type="presParOf" srcId="{75DF1BC1-66F4-4761-A8CF-1FA9EE182EDB}" destId="{0B1ED3B6-871C-4F89-8DC5-B9EC5B8EBDAC}" srcOrd="1" destOrd="0" presId="urn:microsoft.com/office/officeart/2016/7/layout/LinearArrowProcessNumbered"/>
    <dgm:cxn modelId="{36F6FC8E-110A-4440-96EF-3B3A581911A9}" type="presParOf" srcId="{0B1ED3B6-871C-4F89-8DC5-B9EC5B8EBDAC}" destId="{39B5AF1D-999F-4423-A23B-10F71ABE810E}" srcOrd="0" destOrd="0" presId="urn:microsoft.com/office/officeart/2016/7/layout/LinearArrowProcessNumbered"/>
    <dgm:cxn modelId="{DC967D60-F340-420D-95F2-221CEB2D987C}" type="presParOf" srcId="{0B1ED3B6-871C-4F89-8DC5-B9EC5B8EBDAC}" destId="{0B461761-EFBF-4C87-8E45-218F452528A0}" srcOrd="1" destOrd="0" presId="urn:microsoft.com/office/officeart/2016/7/layout/LinearArrowProcessNumbered"/>
    <dgm:cxn modelId="{74A74AE0-DD51-4326-9949-F1EDB67644B0}" type="presParOf" srcId="{0B1ED3B6-871C-4F89-8DC5-B9EC5B8EBDAC}" destId="{183AE18F-7570-435D-A2F5-271F51AEC909}" srcOrd="2" destOrd="0" presId="urn:microsoft.com/office/officeart/2016/7/layout/LinearArrowProcessNumbered"/>
    <dgm:cxn modelId="{E820E558-0F9C-422F-B0E7-DAD0855A8BB9}" type="presParOf" srcId="{0B1ED3B6-871C-4F89-8DC5-B9EC5B8EBDAC}" destId="{5EAC92C3-6D12-40DE-B225-264053164806}" srcOrd="3" destOrd="0" presId="urn:microsoft.com/office/officeart/2016/7/layout/LinearArrowProcessNumbered"/>
    <dgm:cxn modelId="{5E335517-F23E-46AF-A439-BDF5BC50CFD0}" type="presParOf" srcId="{75DF1BC1-66F4-4761-A8CF-1FA9EE182EDB}" destId="{1E4E5F19-E7B5-473F-B996-83E98F1CCFFA}" srcOrd="2" destOrd="0" presId="urn:microsoft.com/office/officeart/2016/7/layout/LinearArrowProcessNumbered"/>
    <dgm:cxn modelId="{DFA5571D-BE03-4805-9F4A-E5DAAA00DEA3}" type="presParOf" srcId="{09ED8BF6-8638-4D02-80AC-5B0B17938E4B}" destId="{8A44C6C7-F489-4F42-B07B-CBC382268523}" srcOrd="9" destOrd="0" presId="urn:microsoft.com/office/officeart/2016/7/layout/LinearArrowProcessNumbered"/>
    <dgm:cxn modelId="{CBED93C5-D515-4DDB-AF76-A56DDB8C6F97}" type="presParOf" srcId="{09ED8BF6-8638-4D02-80AC-5B0B17938E4B}" destId="{91C213E1-1B17-4048-9DC1-84C922D239EE}" srcOrd="10" destOrd="0" presId="urn:microsoft.com/office/officeart/2016/7/layout/LinearArrowProcessNumbered"/>
    <dgm:cxn modelId="{975775C7-7B3F-4A56-8DCA-C41D4C85B6CC}" type="presParOf" srcId="{91C213E1-1B17-4048-9DC1-84C922D239EE}" destId="{D24218DF-97AE-4E08-8F81-145FEE99AF29}" srcOrd="0" destOrd="0" presId="urn:microsoft.com/office/officeart/2016/7/layout/LinearArrowProcessNumbered"/>
    <dgm:cxn modelId="{6BDCBBD1-47EE-464B-902F-E8D18EC2FDD1}" type="presParOf" srcId="{91C213E1-1B17-4048-9DC1-84C922D239EE}" destId="{706B1238-F08D-43B2-A9CA-8A77FECFE6CF}" srcOrd="1" destOrd="0" presId="urn:microsoft.com/office/officeart/2016/7/layout/LinearArrowProcessNumbered"/>
    <dgm:cxn modelId="{BFEC8A9A-C9EA-473A-A17B-4A2092DA2906}" type="presParOf" srcId="{706B1238-F08D-43B2-A9CA-8A77FECFE6CF}" destId="{A2193B6D-9151-4322-B917-9F2058D96B6E}" srcOrd="0" destOrd="0" presId="urn:microsoft.com/office/officeart/2016/7/layout/LinearArrowProcessNumbered"/>
    <dgm:cxn modelId="{FFB6CF52-D45F-4801-ADCD-F2ACAAE74E72}" type="presParOf" srcId="{706B1238-F08D-43B2-A9CA-8A77FECFE6CF}" destId="{F1CD6A1D-FAFB-4035-ABA5-8CB5899D55B8}" srcOrd="1" destOrd="0" presId="urn:microsoft.com/office/officeart/2016/7/layout/LinearArrowProcessNumbered"/>
    <dgm:cxn modelId="{4646DFB9-9C9E-4D63-9CB6-B8F380E6A3A4}" type="presParOf" srcId="{706B1238-F08D-43B2-A9CA-8A77FECFE6CF}" destId="{01F2AA2F-C755-4C3D-A31C-F74A37B0FC41}" srcOrd="2" destOrd="0" presId="urn:microsoft.com/office/officeart/2016/7/layout/LinearArrowProcessNumbered"/>
    <dgm:cxn modelId="{DF41F0B0-2785-43DC-AD59-8342712E93DF}" type="presParOf" srcId="{706B1238-F08D-43B2-A9CA-8A77FECFE6CF}" destId="{4A32AE92-FC28-4162-B307-94AE13F224FF}" srcOrd="3" destOrd="0" presId="urn:microsoft.com/office/officeart/2016/7/layout/LinearArrowProcessNumbered"/>
    <dgm:cxn modelId="{CD1F814F-8799-4403-BFE1-393A8A0354DA}" type="presParOf" srcId="{91C213E1-1B17-4048-9DC1-84C922D239EE}" destId="{AD18EF57-F2FF-4023-B978-83EF088CD75F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Airline contacts FME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50C8F451-BEB0-46C4-899A-EBAF3B53777A}">
      <dgm:prSet/>
      <dgm:spPr/>
      <dgm:t>
        <a:bodyPr/>
        <a:lstStyle/>
        <a:p>
          <a:r>
            <a:rPr lang="en-US" dirty="0"/>
            <a:t>FME gives Airline information about which facilities are free</a:t>
          </a:r>
          <a:endParaRPr lang="de-AT" dirty="0"/>
        </a:p>
      </dgm:t>
    </dgm:pt>
    <dgm:pt modelId="{031EDA55-1D9C-45D9-B303-613A8F889777}" type="parTrans" cxnId="{C2D540E2-B447-49C1-AB87-32B7456B74E6}">
      <dgm:prSet/>
      <dgm:spPr/>
      <dgm:t>
        <a:bodyPr/>
        <a:lstStyle/>
        <a:p>
          <a:endParaRPr lang="de-AT"/>
        </a:p>
      </dgm:t>
    </dgm:pt>
    <dgm:pt modelId="{E138241D-8BCE-473D-A8B1-BD6DBB8CC25D}" type="sibTrans" cxnId="{C2D540E2-B447-49C1-AB87-32B7456B74E6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8A2272C7-FDC0-42EA-891A-FCEF3F827A26}">
      <dgm:prSet/>
      <dgm:spPr/>
      <dgm:t>
        <a:bodyPr/>
        <a:lstStyle/>
        <a:p>
          <a:r>
            <a:rPr lang="en-US" dirty="0"/>
            <a:t>Airline gives info about which facilities they would like to book</a:t>
          </a:r>
          <a:endParaRPr lang="de-AT" dirty="0"/>
        </a:p>
      </dgm:t>
    </dgm:pt>
    <dgm:pt modelId="{03428ED3-CCCD-4367-ABF4-C7DF37F10FBD}" type="parTrans" cxnId="{B966FA16-CB4F-46A8-9A28-F731FC90CBFE}">
      <dgm:prSet/>
      <dgm:spPr/>
      <dgm:t>
        <a:bodyPr/>
        <a:lstStyle/>
        <a:p>
          <a:endParaRPr lang="de-AT"/>
        </a:p>
      </dgm:t>
    </dgm:pt>
    <dgm:pt modelId="{2D69CE3C-9F78-4974-9878-9C8E58601C64}" type="sibTrans" cxnId="{B966FA16-CB4F-46A8-9A28-F731FC90CBFE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DDA6BAA-072A-4851-BDDA-4801E27371F5}">
      <dgm:prSet/>
      <dgm:spPr/>
      <dgm:t>
        <a:bodyPr/>
        <a:lstStyle/>
        <a:p>
          <a:r>
            <a:rPr lang="en-US"/>
            <a:t>FME </a:t>
          </a:r>
          <a:r>
            <a:rPr lang="en-US" dirty="0"/>
            <a:t>gives Airline a contract about the booking</a:t>
          </a:r>
          <a:endParaRPr lang="de-AT" dirty="0"/>
        </a:p>
      </dgm:t>
    </dgm:pt>
    <dgm:pt modelId="{9F1546DF-8BBC-4122-ACFE-76757D261218}" type="parTrans" cxnId="{FC466AA0-F8B3-4BAD-AF78-C7243F9F043A}">
      <dgm:prSet/>
      <dgm:spPr/>
      <dgm:t>
        <a:bodyPr/>
        <a:lstStyle/>
        <a:p>
          <a:endParaRPr lang="de-AT"/>
        </a:p>
      </dgm:t>
    </dgm:pt>
    <dgm:pt modelId="{D1C8C872-060E-453D-928E-CD16F0B26C8C}" type="sibTrans" cxnId="{FC466AA0-F8B3-4BAD-AF78-C7243F9F043A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F269B862-CE19-4512-8869-277CEEC611E1}">
      <dgm:prSet/>
      <dgm:spPr/>
      <dgm:t>
        <a:bodyPr/>
        <a:lstStyle/>
        <a:p>
          <a:r>
            <a:rPr lang="en-US" dirty="0"/>
            <a:t>Airline accepts and signs contract</a:t>
          </a:r>
          <a:endParaRPr lang="de-AT" dirty="0"/>
        </a:p>
      </dgm:t>
    </dgm:pt>
    <dgm:pt modelId="{23B4C735-5CDB-4568-926B-9160185D3A65}" type="parTrans" cxnId="{DF20C383-5529-4338-9F63-9AB81B5C3237}">
      <dgm:prSet/>
      <dgm:spPr/>
      <dgm:t>
        <a:bodyPr/>
        <a:lstStyle/>
        <a:p>
          <a:endParaRPr lang="de-AT"/>
        </a:p>
      </dgm:t>
    </dgm:pt>
    <dgm:pt modelId="{183FD97C-897C-40E7-986A-3999A2CBD6EF}" type="sibTrans" cxnId="{DF20C383-5529-4338-9F63-9AB81B5C3237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C3E3B41E-CA04-4B7D-BD43-98DAA927220A}">
      <dgm:prSet/>
      <dgm:spPr/>
      <dgm:t>
        <a:bodyPr/>
        <a:lstStyle/>
        <a:p>
          <a:r>
            <a:rPr lang="en-US" dirty="0"/>
            <a:t>Airline pays the discussed amount </a:t>
          </a:r>
          <a:endParaRPr lang="de-AT" dirty="0"/>
        </a:p>
      </dgm:t>
    </dgm:pt>
    <dgm:pt modelId="{E974B689-B18E-4283-A353-4A22A62A6962}" type="parTrans" cxnId="{A84FD2B8-C520-464C-AC88-0E22A641BE24}">
      <dgm:prSet/>
      <dgm:spPr/>
      <dgm:t>
        <a:bodyPr/>
        <a:lstStyle/>
        <a:p>
          <a:endParaRPr lang="de-AT"/>
        </a:p>
      </dgm:t>
    </dgm:pt>
    <dgm:pt modelId="{505DC341-4236-4052-80F1-0A1295A3FB9A}" type="sibTrans" cxnId="{A84FD2B8-C520-464C-AC88-0E22A641BE24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2FB67346-0BD7-43AF-ADF6-B62D4E31FC42}">
      <dgm:prSet/>
      <dgm:spPr/>
      <dgm:t>
        <a:bodyPr/>
        <a:lstStyle/>
        <a:p>
          <a:r>
            <a:rPr lang="en-US" dirty="0"/>
            <a:t>FME registers the facilities as booked</a:t>
          </a:r>
          <a:endParaRPr lang="de-AT" dirty="0"/>
        </a:p>
      </dgm:t>
    </dgm:pt>
    <dgm:pt modelId="{A5EB63F5-F44F-4726-B1B9-3815187D6E37}" type="parTrans" cxnId="{10097CB6-08CD-4EAB-9B69-CD411B04BFBB}">
      <dgm:prSet/>
      <dgm:spPr/>
      <dgm:t>
        <a:bodyPr/>
        <a:lstStyle/>
        <a:p>
          <a:endParaRPr lang="de-AT"/>
        </a:p>
      </dgm:t>
    </dgm:pt>
    <dgm:pt modelId="{51188EFF-B558-4700-8D82-CABB8FEC8E66}" type="sibTrans" cxnId="{10097CB6-08CD-4EAB-9B69-CD411B04BFBB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59FB6984-85A4-4AF4-A8D9-CF31B5E21E18}" type="pres">
      <dgm:prSet presAssocID="{50C8F451-BEB0-46C4-899A-EBAF3B53777A}" presName="compositeNode" presStyleCnt="0"/>
      <dgm:spPr/>
    </dgm:pt>
    <dgm:pt modelId="{ECC3685B-87F3-4C24-B20B-DEE979B607FA}" type="pres">
      <dgm:prSet presAssocID="{50C8F451-BEB0-46C4-899A-EBAF3B53777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35AF841-197E-4D20-B5C0-C5261E5192A4}" type="pres">
      <dgm:prSet presAssocID="{50C8F451-BEB0-46C4-899A-EBAF3B53777A}" presName="parSh" presStyleCnt="0"/>
      <dgm:spPr/>
    </dgm:pt>
    <dgm:pt modelId="{A709B575-9D8D-48B1-96C9-5FF63C8E9964}" type="pres">
      <dgm:prSet presAssocID="{50C8F451-BEB0-46C4-899A-EBAF3B53777A}" presName="lineNode" presStyleLbl="alignAccFollowNode1" presStyleIdx="3" presStyleCnt="21"/>
      <dgm:spPr/>
    </dgm:pt>
    <dgm:pt modelId="{9E40468A-3E94-438B-BA42-DFFC2738E205}" type="pres">
      <dgm:prSet presAssocID="{50C8F451-BEB0-46C4-899A-EBAF3B53777A}" presName="lineArrowNode" presStyleLbl="alignAccFollowNode1" presStyleIdx="4" presStyleCnt="21"/>
      <dgm:spPr/>
    </dgm:pt>
    <dgm:pt modelId="{79D08024-B45C-4F62-BF57-B179EECCF209}" type="pres">
      <dgm:prSet presAssocID="{E138241D-8BCE-473D-A8B1-BD6DBB8CC25D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CA94512D-F168-4D8A-A223-DBE8C95A5904}" type="pres">
      <dgm:prSet presAssocID="{E138241D-8BCE-473D-A8B1-BD6DBB8CC25D}" presName="spacerBetweenCircleAndCallout" presStyleCnt="0">
        <dgm:presLayoutVars/>
      </dgm:prSet>
      <dgm:spPr/>
    </dgm:pt>
    <dgm:pt modelId="{5A80CECD-2482-48B4-ACBF-B17C96DA4564}" type="pres">
      <dgm:prSet presAssocID="{50C8F451-BEB0-46C4-899A-EBAF3B53777A}" presName="nodeText" presStyleLbl="alignAccFollowNode1" presStyleIdx="5" presStyleCnt="21">
        <dgm:presLayoutVars>
          <dgm:bulletEnabled val="1"/>
        </dgm:presLayoutVars>
      </dgm:prSet>
      <dgm:spPr/>
    </dgm:pt>
    <dgm:pt modelId="{8599A172-6383-4D17-9C74-E606F14B37A3}" type="pres">
      <dgm:prSet presAssocID="{E138241D-8BCE-473D-A8B1-BD6DBB8CC25D}" presName="sibTransComposite" presStyleCnt="0"/>
      <dgm:spPr/>
    </dgm:pt>
    <dgm:pt modelId="{BC4BCA14-A730-48A6-A7FB-32A50AFEEE4D}" type="pres">
      <dgm:prSet presAssocID="{8A2272C7-FDC0-42EA-891A-FCEF3F827A26}" presName="compositeNode" presStyleCnt="0"/>
      <dgm:spPr/>
    </dgm:pt>
    <dgm:pt modelId="{E852CF14-F19B-4137-95D7-211E838B8D91}" type="pres">
      <dgm:prSet presAssocID="{8A2272C7-FDC0-42EA-891A-FCEF3F827A2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585584-4BE7-4F50-8443-1A9DCB840CA1}" type="pres">
      <dgm:prSet presAssocID="{8A2272C7-FDC0-42EA-891A-FCEF3F827A26}" presName="parSh" presStyleCnt="0"/>
      <dgm:spPr/>
    </dgm:pt>
    <dgm:pt modelId="{3D910F74-0BD2-4C13-8027-EF0423CD9F2D}" type="pres">
      <dgm:prSet presAssocID="{8A2272C7-FDC0-42EA-891A-FCEF3F827A26}" presName="lineNode" presStyleLbl="alignAccFollowNode1" presStyleIdx="6" presStyleCnt="21"/>
      <dgm:spPr/>
    </dgm:pt>
    <dgm:pt modelId="{DF0D06C1-45BC-481E-A04E-4B9362DE330D}" type="pres">
      <dgm:prSet presAssocID="{8A2272C7-FDC0-42EA-891A-FCEF3F827A26}" presName="lineArrowNode" presStyleLbl="alignAccFollowNode1" presStyleIdx="7" presStyleCnt="21"/>
      <dgm:spPr/>
    </dgm:pt>
    <dgm:pt modelId="{E960ADDD-8358-407D-A36C-5F56E33D46BC}" type="pres">
      <dgm:prSet presAssocID="{2D69CE3C-9F78-4974-9878-9C8E58601C64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B2FAC1C2-A4E0-4837-8348-3AE1C88D634D}" type="pres">
      <dgm:prSet presAssocID="{2D69CE3C-9F78-4974-9878-9C8E58601C64}" presName="spacerBetweenCircleAndCallout" presStyleCnt="0">
        <dgm:presLayoutVars/>
      </dgm:prSet>
      <dgm:spPr/>
    </dgm:pt>
    <dgm:pt modelId="{72EF2749-D250-4F05-B7EB-59FA4CB099F0}" type="pres">
      <dgm:prSet presAssocID="{8A2272C7-FDC0-42EA-891A-FCEF3F827A26}" presName="nodeText" presStyleLbl="alignAccFollowNode1" presStyleIdx="8" presStyleCnt="21">
        <dgm:presLayoutVars>
          <dgm:bulletEnabled val="1"/>
        </dgm:presLayoutVars>
      </dgm:prSet>
      <dgm:spPr/>
    </dgm:pt>
    <dgm:pt modelId="{F741766E-2291-437C-B33C-C503AFCE37C8}" type="pres">
      <dgm:prSet presAssocID="{2D69CE3C-9F78-4974-9878-9C8E58601C64}" presName="sibTransComposite" presStyleCnt="0"/>
      <dgm:spPr/>
    </dgm:pt>
    <dgm:pt modelId="{C162BA1F-B514-44BA-9A69-8BD470A61682}" type="pres">
      <dgm:prSet presAssocID="{3DDA6BAA-072A-4851-BDDA-4801E27371F5}" presName="compositeNode" presStyleCnt="0"/>
      <dgm:spPr/>
    </dgm:pt>
    <dgm:pt modelId="{6A8781C6-0456-43BE-9847-012DE72CE504}" type="pres">
      <dgm:prSet presAssocID="{3DDA6BAA-072A-4851-BDDA-4801E27371F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3DC6AE0-43BF-4BB5-B140-75384AF4E7B0}" type="pres">
      <dgm:prSet presAssocID="{3DDA6BAA-072A-4851-BDDA-4801E27371F5}" presName="parSh" presStyleCnt="0"/>
      <dgm:spPr/>
    </dgm:pt>
    <dgm:pt modelId="{94DBA938-0E7D-4858-975C-244C30324E2F}" type="pres">
      <dgm:prSet presAssocID="{3DDA6BAA-072A-4851-BDDA-4801E27371F5}" presName="lineNode" presStyleLbl="alignAccFollowNode1" presStyleIdx="9" presStyleCnt="21"/>
      <dgm:spPr/>
    </dgm:pt>
    <dgm:pt modelId="{12C77794-AB84-4E19-BEC4-1ECFC6A9CA91}" type="pres">
      <dgm:prSet presAssocID="{3DDA6BAA-072A-4851-BDDA-4801E27371F5}" presName="lineArrowNode" presStyleLbl="alignAccFollowNode1" presStyleIdx="10" presStyleCnt="21"/>
      <dgm:spPr/>
    </dgm:pt>
    <dgm:pt modelId="{9C63C01F-7D43-43F8-BAF0-3E977A8E797D}" type="pres">
      <dgm:prSet presAssocID="{D1C8C872-060E-453D-928E-CD16F0B26C8C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8EA87370-931B-440F-A198-D5FA9AF54ED1}" type="pres">
      <dgm:prSet presAssocID="{D1C8C872-060E-453D-928E-CD16F0B26C8C}" presName="spacerBetweenCircleAndCallout" presStyleCnt="0">
        <dgm:presLayoutVars/>
      </dgm:prSet>
      <dgm:spPr/>
    </dgm:pt>
    <dgm:pt modelId="{1A310B8D-45E9-4634-BB6F-9E65D05666C7}" type="pres">
      <dgm:prSet presAssocID="{3DDA6BAA-072A-4851-BDDA-4801E27371F5}" presName="nodeText" presStyleLbl="alignAccFollowNode1" presStyleIdx="11" presStyleCnt="21">
        <dgm:presLayoutVars>
          <dgm:bulletEnabled val="1"/>
        </dgm:presLayoutVars>
      </dgm:prSet>
      <dgm:spPr/>
    </dgm:pt>
    <dgm:pt modelId="{96C31497-6B81-42DA-9C91-D94CFBC60072}" type="pres">
      <dgm:prSet presAssocID="{D1C8C872-060E-453D-928E-CD16F0B26C8C}" presName="sibTransComposite" presStyleCnt="0"/>
      <dgm:spPr/>
    </dgm:pt>
    <dgm:pt modelId="{B702DBC8-D784-451A-AC66-28F05E1FA318}" type="pres">
      <dgm:prSet presAssocID="{F269B862-CE19-4512-8869-277CEEC611E1}" presName="compositeNode" presStyleCnt="0"/>
      <dgm:spPr/>
    </dgm:pt>
    <dgm:pt modelId="{EC636DE5-2881-451A-9B30-6E8361120C15}" type="pres">
      <dgm:prSet presAssocID="{F269B862-CE19-4512-8869-277CEEC611E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56A7DE-7769-4297-A9F9-40FAF1FA3014}" type="pres">
      <dgm:prSet presAssocID="{F269B862-CE19-4512-8869-277CEEC611E1}" presName="parSh" presStyleCnt="0"/>
      <dgm:spPr/>
    </dgm:pt>
    <dgm:pt modelId="{B619E047-C995-4479-97A5-3E5D9942D277}" type="pres">
      <dgm:prSet presAssocID="{F269B862-CE19-4512-8869-277CEEC611E1}" presName="lineNode" presStyleLbl="alignAccFollowNode1" presStyleIdx="12" presStyleCnt="21"/>
      <dgm:spPr/>
    </dgm:pt>
    <dgm:pt modelId="{6570C081-F55E-4711-B773-D8AA277F43E5}" type="pres">
      <dgm:prSet presAssocID="{F269B862-CE19-4512-8869-277CEEC611E1}" presName="lineArrowNode" presStyleLbl="alignAccFollowNode1" presStyleIdx="13" presStyleCnt="21"/>
      <dgm:spPr/>
    </dgm:pt>
    <dgm:pt modelId="{E52F68AD-8555-4732-88CF-1D7B598D1542}" type="pres">
      <dgm:prSet presAssocID="{183FD97C-897C-40E7-986A-3999A2CBD6EF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7FA089F7-59F3-4CE1-95FD-8B6465D26657}" type="pres">
      <dgm:prSet presAssocID="{183FD97C-897C-40E7-986A-3999A2CBD6EF}" presName="spacerBetweenCircleAndCallout" presStyleCnt="0">
        <dgm:presLayoutVars/>
      </dgm:prSet>
      <dgm:spPr/>
    </dgm:pt>
    <dgm:pt modelId="{4D3383B0-8A46-410B-A6C5-44F64F422CB9}" type="pres">
      <dgm:prSet presAssocID="{F269B862-CE19-4512-8869-277CEEC611E1}" presName="nodeText" presStyleLbl="alignAccFollowNode1" presStyleIdx="14" presStyleCnt="21">
        <dgm:presLayoutVars>
          <dgm:bulletEnabled val="1"/>
        </dgm:presLayoutVars>
      </dgm:prSet>
      <dgm:spPr/>
    </dgm:pt>
    <dgm:pt modelId="{3A0CA16F-3D8F-4C5D-9C4B-0F35E236454B}" type="pres">
      <dgm:prSet presAssocID="{183FD97C-897C-40E7-986A-3999A2CBD6EF}" presName="sibTransComposite" presStyleCnt="0"/>
      <dgm:spPr/>
    </dgm:pt>
    <dgm:pt modelId="{F56E285B-4696-4ACD-864D-9BE2F4242D7F}" type="pres">
      <dgm:prSet presAssocID="{C3E3B41E-CA04-4B7D-BD43-98DAA927220A}" presName="compositeNode" presStyleCnt="0"/>
      <dgm:spPr/>
    </dgm:pt>
    <dgm:pt modelId="{6DE17722-7B8D-4AD3-9FE0-315291542454}" type="pres">
      <dgm:prSet presAssocID="{C3E3B41E-CA04-4B7D-BD43-98DAA927220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EADD37D-C0A3-4377-94D4-00C1B707332E}" type="pres">
      <dgm:prSet presAssocID="{C3E3B41E-CA04-4B7D-BD43-98DAA927220A}" presName="parSh" presStyleCnt="0"/>
      <dgm:spPr/>
    </dgm:pt>
    <dgm:pt modelId="{A50C8A73-5F67-4496-B10E-8C4FBA653C69}" type="pres">
      <dgm:prSet presAssocID="{C3E3B41E-CA04-4B7D-BD43-98DAA927220A}" presName="lineNode" presStyleLbl="alignAccFollowNode1" presStyleIdx="15" presStyleCnt="21"/>
      <dgm:spPr/>
    </dgm:pt>
    <dgm:pt modelId="{7555B395-4621-4E65-A603-B30555D74F28}" type="pres">
      <dgm:prSet presAssocID="{C3E3B41E-CA04-4B7D-BD43-98DAA927220A}" presName="lineArrowNode" presStyleLbl="alignAccFollowNode1" presStyleIdx="16" presStyleCnt="21"/>
      <dgm:spPr/>
    </dgm:pt>
    <dgm:pt modelId="{D6CD8F34-CCD6-4B02-B5EA-EB490249DBB3}" type="pres">
      <dgm:prSet presAssocID="{505DC341-4236-4052-80F1-0A1295A3FB9A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BFFDC0D6-A186-48BC-9A03-22262538AF4C}" type="pres">
      <dgm:prSet presAssocID="{505DC341-4236-4052-80F1-0A1295A3FB9A}" presName="spacerBetweenCircleAndCallout" presStyleCnt="0">
        <dgm:presLayoutVars/>
      </dgm:prSet>
      <dgm:spPr/>
    </dgm:pt>
    <dgm:pt modelId="{E4D8DBA6-5ADF-434D-9743-71D07C303148}" type="pres">
      <dgm:prSet presAssocID="{C3E3B41E-CA04-4B7D-BD43-98DAA927220A}" presName="nodeText" presStyleLbl="alignAccFollowNode1" presStyleIdx="17" presStyleCnt="21">
        <dgm:presLayoutVars>
          <dgm:bulletEnabled val="1"/>
        </dgm:presLayoutVars>
      </dgm:prSet>
      <dgm:spPr/>
    </dgm:pt>
    <dgm:pt modelId="{56CBA8B8-E3BD-46C4-AB40-7B9D3F499E13}" type="pres">
      <dgm:prSet presAssocID="{505DC341-4236-4052-80F1-0A1295A3FB9A}" presName="sibTransComposite" presStyleCnt="0"/>
      <dgm:spPr/>
    </dgm:pt>
    <dgm:pt modelId="{A32D5926-6907-4BFA-B5DD-24307C17A47F}" type="pres">
      <dgm:prSet presAssocID="{2FB67346-0BD7-43AF-ADF6-B62D4E31FC42}" presName="compositeNode" presStyleCnt="0"/>
      <dgm:spPr/>
    </dgm:pt>
    <dgm:pt modelId="{7EE469AB-C7EF-4995-96F7-3E7115202BA4}" type="pres">
      <dgm:prSet presAssocID="{2FB67346-0BD7-43AF-ADF6-B62D4E31FC4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E981550-6F68-4C3F-B30A-04126C4E948E}" type="pres">
      <dgm:prSet presAssocID="{2FB67346-0BD7-43AF-ADF6-B62D4E31FC42}" presName="parSh" presStyleCnt="0"/>
      <dgm:spPr/>
    </dgm:pt>
    <dgm:pt modelId="{3E75A3FF-1A50-4A64-8DD2-8AFD0B0580F1}" type="pres">
      <dgm:prSet presAssocID="{2FB67346-0BD7-43AF-ADF6-B62D4E31FC42}" presName="lineNode" presStyleLbl="alignAccFollowNode1" presStyleIdx="18" presStyleCnt="21"/>
      <dgm:spPr/>
    </dgm:pt>
    <dgm:pt modelId="{530C4380-87B7-4302-973B-867D7B5E2AB3}" type="pres">
      <dgm:prSet presAssocID="{2FB67346-0BD7-43AF-ADF6-B62D4E31FC42}" presName="lineArrowNode" presStyleLbl="alignAccFollowNode1" presStyleIdx="19" presStyleCnt="21"/>
      <dgm:spPr/>
    </dgm:pt>
    <dgm:pt modelId="{0772C4A9-E65F-434F-9FB4-93C2BFBC0167}" type="pres">
      <dgm:prSet presAssocID="{51188EFF-B558-4700-8D82-CABB8FEC8E6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63BE6FE1-1A2F-4DB5-89F1-FA3E7CAC9AF4}" type="pres">
      <dgm:prSet presAssocID="{51188EFF-B558-4700-8D82-CABB8FEC8E66}" presName="spacerBetweenCircleAndCallout" presStyleCnt="0">
        <dgm:presLayoutVars/>
      </dgm:prSet>
      <dgm:spPr/>
    </dgm:pt>
    <dgm:pt modelId="{F57C8C6C-FCB3-498B-BCAE-5A2402797C24}" type="pres">
      <dgm:prSet presAssocID="{2FB67346-0BD7-43AF-ADF6-B62D4E31FC42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7FA52A11-8985-4849-B083-05933A8ADCD8}" type="presOf" srcId="{2FB67346-0BD7-43AF-ADF6-B62D4E31FC42}" destId="{F57C8C6C-FCB3-498B-BCAE-5A2402797C24}" srcOrd="0" destOrd="0" presId="urn:microsoft.com/office/officeart/2016/7/layout/LinearArrowProcessNumbered"/>
    <dgm:cxn modelId="{B966FA16-CB4F-46A8-9A28-F731FC90CBFE}" srcId="{71AE4C70-2792-4B43-A6FC-0B175B157B0D}" destId="{8A2272C7-FDC0-42EA-891A-FCEF3F827A26}" srcOrd="2" destOrd="0" parTransId="{03428ED3-CCCD-4367-ABF4-C7DF37F10FBD}" sibTransId="{2D69CE3C-9F78-4974-9878-9C8E58601C64}"/>
    <dgm:cxn modelId="{E119C31E-FBC4-4D37-A8C7-5DBC98B06039}" type="presOf" srcId="{183FD97C-897C-40E7-986A-3999A2CBD6EF}" destId="{E52F68AD-8555-4732-88CF-1D7B598D1542}" srcOrd="0" destOrd="0" presId="urn:microsoft.com/office/officeart/2016/7/layout/LinearArrowProcessNumbered"/>
    <dgm:cxn modelId="{7E0B4A41-540E-4668-8D31-6DF79337A641}" type="presOf" srcId="{F269B862-CE19-4512-8869-277CEEC611E1}" destId="{4D3383B0-8A46-410B-A6C5-44F64F422CB9}" srcOrd="0" destOrd="0" presId="urn:microsoft.com/office/officeart/2016/7/layout/LinearArrowProcessNumbered"/>
    <dgm:cxn modelId="{15723F43-1548-49A9-8E8E-883069551302}" type="presOf" srcId="{3DDA6BAA-072A-4851-BDDA-4801E27371F5}" destId="{1A310B8D-45E9-4634-BB6F-9E65D05666C7}" srcOrd="0" destOrd="0" presId="urn:microsoft.com/office/officeart/2016/7/layout/LinearArrowProcessNumbered"/>
    <dgm:cxn modelId="{3AEC3E6F-3E6A-4ED6-AAC1-AD1CE2C8F4A1}" type="presOf" srcId="{505DC341-4236-4052-80F1-0A1295A3FB9A}" destId="{D6CD8F34-CCD6-4B02-B5EA-EB490249DBB3}" srcOrd="0" destOrd="0" presId="urn:microsoft.com/office/officeart/2016/7/layout/LinearArrowProcessNumbered"/>
    <dgm:cxn modelId="{BB89427A-9ACE-44DF-81F1-E529085F22D0}" type="presOf" srcId="{8A2272C7-FDC0-42EA-891A-FCEF3F827A26}" destId="{72EF2749-D250-4F05-B7EB-59FA4CB099F0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F9CEBA83-C35B-4E49-97A9-F00E894CF0F2}" type="presOf" srcId="{51188EFF-B558-4700-8D82-CABB8FEC8E66}" destId="{0772C4A9-E65F-434F-9FB4-93C2BFBC0167}" srcOrd="0" destOrd="0" presId="urn:microsoft.com/office/officeart/2016/7/layout/LinearArrowProcessNumbered"/>
    <dgm:cxn modelId="{DF20C383-5529-4338-9F63-9AB81B5C3237}" srcId="{71AE4C70-2792-4B43-A6FC-0B175B157B0D}" destId="{F269B862-CE19-4512-8869-277CEEC611E1}" srcOrd="4" destOrd="0" parTransId="{23B4C735-5CDB-4568-926B-9160185D3A65}" sibTransId="{183FD97C-897C-40E7-986A-3999A2CBD6EF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FC466AA0-F8B3-4BAD-AF78-C7243F9F043A}" srcId="{71AE4C70-2792-4B43-A6FC-0B175B157B0D}" destId="{3DDA6BAA-072A-4851-BDDA-4801E27371F5}" srcOrd="3" destOrd="0" parTransId="{9F1546DF-8BBC-4122-ACFE-76757D261218}" sibTransId="{D1C8C872-060E-453D-928E-CD16F0B26C8C}"/>
    <dgm:cxn modelId="{F8F5CFA3-C1CF-46B4-8615-BAB77943FA00}" type="presOf" srcId="{D1C8C872-060E-453D-928E-CD16F0B26C8C}" destId="{9C63C01F-7D43-43F8-BAF0-3E977A8E797D}" srcOrd="0" destOrd="0" presId="urn:microsoft.com/office/officeart/2016/7/layout/LinearArrowProcessNumbered"/>
    <dgm:cxn modelId="{920E15A8-AB70-40B9-A177-D7762437086E}" type="presOf" srcId="{2D69CE3C-9F78-4974-9878-9C8E58601C64}" destId="{E960ADDD-8358-407D-A36C-5F56E33D46BC}" srcOrd="0" destOrd="0" presId="urn:microsoft.com/office/officeart/2016/7/layout/LinearArrowProcessNumbered"/>
    <dgm:cxn modelId="{EC411CAD-61C0-4AEB-B0BF-B6A15E0D6DBC}" type="presOf" srcId="{C3E3B41E-CA04-4B7D-BD43-98DAA927220A}" destId="{E4D8DBA6-5ADF-434D-9743-71D07C303148}" srcOrd="0" destOrd="0" presId="urn:microsoft.com/office/officeart/2016/7/layout/LinearArrowProcessNumbered"/>
    <dgm:cxn modelId="{10097CB6-08CD-4EAB-9B69-CD411B04BFBB}" srcId="{71AE4C70-2792-4B43-A6FC-0B175B157B0D}" destId="{2FB67346-0BD7-43AF-ADF6-B62D4E31FC42}" srcOrd="6" destOrd="0" parTransId="{A5EB63F5-F44F-4726-B1B9-3815187D6E37}" sibTransId="{51188EFF-B558-4700-8D82-CABB8FEC8E66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A84FD2B8-C520-464C-AC88-0E22A641BE24}" srcId="{71AE4C70-2792-4B43-A6FC-0B175B157B0D}" destId="{C3E3B41E-CA04-4B7D-BD43-98DAA927220A}" srcOrd="5" destOrd="0" parTransId="{E974B689-B18E-4283-A353-4A22A62A6962}" sibTransId="{505DC341-4236-4052-80F1-0A1295A3FB9A}"/>
    <dgm:cxn modelId="{04ADB6BE-6B2D-4B47-8F9C-0159370857D2}" type="presOf" srcId="{50C8F451-BEB0-46C4-899A-EBAF3B53777A}" destId="{5A80CECD-2482-48B4-ACBF-B17C96DA4564}" srcOrd="0" destOrd="0" presId="urn:microsoft.com/office/officeart/2016/7/layout/LinearArrowProcessNumbered"/>
    <dgm:cxn modelId="{903431C4-B140-440D-B20F-505A8F727498}" type="presOf" srcId="{E138241D-8BCE-473D-A8B1-BD6DBB8CC25D}" destId="{79D08024-B45C-4F62-BF57-B179EECCF209}" srcOrd="0" destOrd="0" presId="urn:microsoft.com/office/officeart/2016/7/layout/LinearArrowProcessNumbered"/>
    <dgm:cxn modelId="{C2D540E2-B447-49C1-AB87-32B7456B74E6}" srcId="{71AE4C70-2792-4B43-A6FC-0B175B157B0D}" destId="{50C8F451-BEB0-46C4-899A-EBAF3B53777A}" srcOrd="1" destOrd="0" parTransId="{031EDA55-1D9C-45D9-B303-613A8F889777}" sibTransId="{E138241D-8BCE-473D-A8B1-BD6DBB8CC25D}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12F2A88A-D9EB-4F4D-B2E1-E1F94A326CFA}" type="presParOf" srcId="{D6F5401D-E35F-4E3D-8975-633B234130B2}" destId="{59FB6984-85A4-4AF4-A8D9-CF31B5E21E18}" srcOrd="2" destOrd="0" presId="urn:microsoft.com/office/officeart/2016/7/layout/LinearArrowProcessNumbered"/>
    <dgm:cxn modelId="{B0EBD869-73F6-45ED-A197-4F45E0284372}" type="presParOf" srcId="{59FB6984-85A4-4AF4-A8D9-CF31B5E21E18}" destId="{ECC3685B-87F3-4C24-B20B-DEE979B607FA}" srcOrd="0" destOrd="0" presId="urn:microsoft.com/office/officeart/2016/7/layout/LinearArrowProcessNumbered"/>
    <dgm:cxn modelId="{57F77277-7F22-4D0B-A676-4D13C0C5015E}" type="presParOf" srcId="{59FB6984-85A4-4AF4-A8D9-CF31B5E21E18}" destId="{F35AF841-197E-4D20-B5C0-C5261E5192A4}" srcOrd="1" destOrd="0" presId="urn:microsoft.com/office/officeart/2016/7/layout/LinearArrowProcessNumbered"/>
    <dgm:cxn modelId="{EE330AC3-AC06-446E-9B5B-BFA7E6293D19}" type="presParOf" srcId="{F35AF841-197E-4D20-B5C0-C5261E5192A4}" destId="{A709B575-9D8D-48B1-96C9-5FF63C8E9964}" srcOrd="0" destOrd="0" presId="urn:microsoft.com/office/officeart/2016/7/layout/LinearArrowProcessNumbered"/>
    <dgm:cxn modelId="{FFB59456-B0CF-4349-A17A-2A616B9459D7}" type="presParOf" srcId="{F35AF841-197E-4D20-B5C0-C5261E5192A4}" destId="{9E40468A-3E94-438B-BA42-DFFC2738E205}" srcOrd="1" destOrd="0" presId="urn:microsoft.com/office/officeart/2016/7/layout/LinearArrowProcessNumbered"/>
    <dgm:cxn modelId="{7EF7CFF2-CE7E-4A3B-A1A4-005DDE972773}" type="presParOf" srcId="{F35AF841-197E-4D20-B5C0-C5261E5192A4}" destId="{79D08024-B45C-4F62-BF57-B179EECCF209}" srcOrd="2" destOrd="0" presId="urn:microsoft.com/office/officeart/2016/7/layout/LinearArrowProcessNumbered"/>
    <dgm:cxn modelId="{173456B0-54C0-4206-85C8-4FCC2C650026}" type="presParOf" srcId="{F35AF841-197E-4D20-B5C0-C5261E5192A4}" destId="{CA94512D-F168-4D8A-A223-DBE8C95A5904}" srcOrd="3" destOrd="0" presId="urn:microsoft.com/office/officeart/2016/7/layout/LinearArrowProcessNumbered"/>
    <dgm:cxn modelId="{048EE00A-71F7-498A-8287-792E1AC040FE}" type="presParOf" srcId="{59FB6984-85A4-4AF4-A8D9-CF31B5E21E18}" destId="{5A80CECD-2482-48B4-ACBF-B17C96DA4564}" srcOrd="2" destOrd="0" presId="urn:microsoft.com/office/officeart/2016/7/layout/LinearArrowProcessNumbered"/>
    <dgm:cxn modelId="{5E0E3D1E-AA0E-4738-BC70-C75A5CF609AD}" type="presParOf" srcId="{D6F5401D-E35F-4E3D-8975-633B234130B2}" destId="{8599A172-6383-4D17-9C74-E606F14B37A3}" srcOrd="3" destOrd="0" presId="urn:microsoft.com/office/officeart/2016/7/layout/LinearArrowProcessNumbered"/>
    <dgm:cxn modelId="{653E880E-BAD0-4CEF-A713-A9EC1DC366E8}" type="presParOf" srcId="{D6F5401D-E35F-4E3D-8975-633B234130B2}" destId="{BC4BCA14-A730-48A6-A7FB-32A50AFEEE4D}" srcOrd="4" destOrd="0" presId="urn:microsoft.com/office/officeart/2016/7/layout/LinearArrowProcessNumbered"/>
    <dgm:cxn modelId="{35D073CB-5031-4E6F-A45D-ABB7CF54CA87}" type="presParOf" srcId="{BC4BCA14-A730-48A6-A7FB-32A50AFEEE4D}" destId="{E852CF14-F19B-4137-95D7-211E838B8D91}" srcOrd="0" destOrd="0" presId="urn:microsoft.com/office/officeart/2016/7/layout/LinearArrowProcessNumbered"/>
    <dgm:cxn modelId="{34FB34F5-29BD-4931-B1F0-B11A5A85B701}" type="presParOf" srcId="{BC4BCA14-A730-48A6-A7FB-32A50AFEEE4D}" destId="{EA585584-4BE7-4F50-8443-1A9DCB840CA1}" srcOrd="1" destOrd="0" presId="urn:microsoft.com/office/officeart/2016/7/layout/LinearArrowProcessNumbered"/>
    <dgm:cxn modelId="{712D33AF-ACF2-4B95-BE81-78BB44DE0310}" type="presParOf" srcId="{EA585584-4BE7-4F50-8443-1A9DCB840CA1}" destId="{3D910F74-0BD2-4C13-8027-EF0423CD9F2D}" srcOrd="0" destOrd="0" presId="urn:microsoft.com/office/officeart/2016/7/layout/LinearArrowProcessNumbered"/>
    <dgm:cxn modelId="{7272CF9B-42BD-480A-B65A-478837FCF391}" type="presParOf" srcId="{EA585584-4BE7-4F50-8443-1A9DCB840CA1}" destId="{DF0D06C1-45BC-481E-A04E-4B9362DE330D}" srcOrd="1" destOrd="0" presId="urn:microsoft.com/office/officeart/2016/7/layout/LinearArrowProcessNumbered"/>
    <dgm:cxn modelId="{357E8AA8-EBC0-4771-B6A9-E442C7D5FF6C}" type="presParOf" srcId="{EA585584-4BE7-4F50-8443-1A9DCB840CA1}" destId="{E960ADDD-8358-407D-A36C-5F56E33D46BC}" srcOrd="2" destOrd="0" presId="urn:microsoft.com/office/officeart/2016/7/layout/LinearArrowProcessNumbered"/>
    <dgm:cxn modelId="{FC547688-CB0C-40DF-8079-478190A9C449}" type="presParOf" srcId="{EA585584-4BE7-4F50-8443-1A9DCB840CA1}" destId="{B2FAC1C2-A4E0-4837-8348-3AE1C88D634D}" srcOrd="3" destOrd="0" presId="urn:microsoft.com/office/officeart/2016/7/layout/LinearArrowProcessNumbered"/>
    <dgm:cxn modelId="{B54863A3-784E-4EAB-A5E4-29A75C30C710}" type="presParOf" srcId="{BC4BCA14-A730-48A6-A7FB-32A50AFEEE4D}" destId="{72EF2749-D250-4F05-B7EB-59FA4CB099F0}" srcOrd="2" destOrd="0" presId="urn:microsoft.com/office/officeart/2016/7/layout/LinearArrowProcessNumbered"/>
    <dgm:cxn modelId="{03685864-B32C-4DD1-8F3C-9A7C5539224F}" type="presParOf" srcId="{D6F5401D-E35F-4E3D-8975-633B234130B2}" destId="{F741766E-2291-437C-B33C-C503AFCE37C8}" srcOrd="5" destOrd="0" presId="urn:microsoft.com/office/officeart/2016/7/layout/LinearArrowProcessNumbered"/>
    <dgm:cxn modelId="{089F3293-7A25-44CA-BBCA-427881A83348}" type="presParOf" srcId="{D6F5401D-E35F-4E3D-8975-633B234130B2}" destId="{C162BA1F-B514-44BA-9A69-8BD470A61682}" srcOrd="6" destOrd="0" presId="urn:microsoft.com/office/officeart/2016/7/layout/LinearArrowProcessNumbered"/>
    <dgm:cxn modelId="{372B7684-6C20-42E9-8F03-6F15BE10F7B7}" type="presParOf" srcId="{C162BA1F-B514-44BA-9A69-8BD470A61682}" destId="{6A8781C6-0456-43BE-9847-012DE72CE504}" srcOrd="0" destOrd="0" presId="urn:microsoft.com/office/officeart/2016/7/layout/LinearArrowProcessNumbered"/>
    <dgm:cxn modelId="{B52DD9B7-C96A-4B3C-96DC-5AEF665ACF99}" type="presParOf" srcId="{C162BA1F-B514-44BA-9A69-8BD470A61682}" destId="{13DC6AE0-43BF-4BB5-B140-75384AF4E7B0}" srcOrd="1" destOrd="0" presId="urn:microsoft.com/office/officeart/2016/7/layout/LinearArrowProcessNumbered"/>
    <dgm:cxn modelId="{6C806B29-D209-4D9B-8BF4-0B6DDED83C83}" type="presParOf" srcId="{13DC6AE0-43BF-4BB5-B140-75384AF4E7B0}" destId="{94DBA938-0E7D-4858-975C-244C30324E2F}" srcOrd="0" destOrd="0" presId="urn:microsoft.com/office/officeart/2016/7/layout/LinearArrowProcessNumbered"/>
    <dgm:cxn modelId="{41976D9E-FAD4-472D-B7E4-CBFCC294FE92}" type="presParOf" srcId="{13DC6AE0-43BF-4BB5-B140-75384AF4E7B0}" destId="{12C77794-AB84-4E19-BEC4-1ECFC6A9CA91}" srcOrd="1" destOrd="0" presId="urn:microsoft.com/office/officeart/2016/7/layout/LinearArrowProcessNumbered"/>
    <dgm:cxn modelId="{3CAC5C84-D53B-4288-8BC1-B3AC429AC072}" type="presParOf" srcId="{13DC6AE0-43BF-4BB5-B140-75384AF4E7B0}" destId="{9C63C01F-7D43-43F8-BAF0-3E977A8E797D}" srcOrd="2" destOrd="0" presId="urn:microsoft.com/office/officeart/2016/7/layout/LinearArrowProcessNumbered"/>
    <dgm:cxn modelId="{694F9DAE-B8DC-404B-B170-E217321D43BE}" type="presParOf" srcId="{13DC6AE0-43BF-4BB5-B140-75384AF4E7B0}" destId="{8EA87370-931B-440F-A198-D5FA9AF54ED1}" srcOrd="3" destOrd="0" presId="urn:microsoft.com/office/officeart/2016/7/layout/LinearArrowProcessNumbered"/>
    <dgm:cxn modelId="{05E6F7EA-6EC9-436F-974E-94F228F64A75}" type="presParOf" srcId="{C162BA1F-B514-44BA-9A69-8BD470A61682}" destId="{1A310B8D-45E9-4634-BB6F-9E65D05666C7}" srcOrd="2" destOrd="0" presId="urn:microsoft.com/office/officeart/2016/7/layout/LinearArrowProcessNumbered"/>
    <dgm:cxn modelId="{FE300EC5-BCD7-499F-BAF4-14EC05920020}" type="presParOf" srcId="{D6F5401D-E35F-4E3D-8975-633B234130B2}" destId="{96C31497-6B81-42DA-9C91-D94CFBC60072}" srcOrd="7" destOrd="0" presId="urn:microsoft.com/office/officeart/2016/7/layout/LinearArrowProcessNumbered"/>
    <dgm:cxn modelId="{4A6CBE95-C027-4F29-8913-249CD96DBD2A}" type="presParOf" srcId="{D6F5401D-E35F-4E3D-8975-633B234130B2}" destId="{B702DBC8-D784-451A-AC66-28F05E1FA318}" srcOrd="8" destOrd="0" presId="urn:microsoft.com/office/officeart/2016/7/layout/LinearArrowProcessNumbered"/>
    <dgm:cxn modelId="{7F943425-87BD-479F-B59F-C6407C0EBDD5}" type="presParOf" srcId="{B702DBC8-D784-451A-AC66-28F05E1FA318}" destId="{EC636DE5-2881-451A-9B30-6E8361120C15}" srcOrd="0" destOrd="0" presId="urn:microsoft.com/office/officeart/2016/7/layout/LinearArrowProcessNumbered"/>
    <dgm:cxn modelId="{4186C449-51D0-42EF-B438-5A20F36D87E9}" type="presParOf" srcId="{B702DBC8-D784-451A-AC66-28F05E1FA318}" destId="{E056A7DE-7769-4297-A9F9-40FAF1FA3014}" srcOrd="1" destOrd="0" presId="urn:microsoft.com/office/officeart/2016/7/layout/LinearArrowProcessNumbered"/>
    <dgm:cxn modelId="{30642F00-934A-47B5-B2F7-9D5EE81830FA}" type="presParOf" srcId="{E056A7DE-7769-4297-A9F9-40FAF1FA3014}" destId="{B619E047-C995-4479-97A5-3E5D9942D277}" srcOrd="0" destOrd="0" presId="urn:microsoft.com/office/officeart/2016/7/layout/LinearArrowProcessNumbered"/>
    <dgm:cxn modelId="{97FBC894-DE7A-46DD-9747-6F07A46A3021}" type="presParOf" srcId="{E056A7DE-7769-4297-A9F9-40FAF1FA3014}" destId="{6570C081-F55E-4711-B773-D8AA277F43E5}" srcOrd="1" destOrd="0" presId="urn:microsoft.com/office/officeart/2016/7/layout/LinearArrowProcessNumbered"/>
    <dgm:cxn modelId="{0CC5B328-B320-4FF2-B405-0BFE7F1C2ABB}" type="presParOf" srcId="{E056A7DE-7769-4297-A9F9-40FAF1FA3014}" destId="{E52F68AD-8555-4732-88CF-1D7B598D1542}" srcOrd="2" destOrd="0" presId="urn:microsoft.com/office/officeart/2016/7/layout/LinearArrowProcessNumbered"/>
    <dgm:cxn modelId="{D39A5D13-2B0D-423F-9E69-860C84232368}" type="presParOf" srcId="{E056A7DE-7769-4297-A9F9-40FAF1FA3014}" destId="{7FA089F7-59F3-4CE1-95FD-8B6465D26657}" srcOrd="3" destOrd="0" presId="urn:microsoft.com/office/officeart/2016/7/layout/LinearArrowProcessNumbered"/>
    <dgm:cxn modelId="{4494CF90-BB70-4DFE-BDE1-75D541479E72}" type="presParOf" srcId="{B702DBC8-D784-451A-AC66-28F05E1FA318}" destId="{4D3383B0-8A46-410B-A6C5-44F64F422CB9}" srcOrd="2" destOrd="0" presId="urn:microsoft.com/office/officeart/2016/7/layout/LinearArrowProcessNumbered"/>
    <dgm:cxn modelId="{16FB3C47-6C52-471B-96D0-D7E2F4A62197}" type="presParOf" srcId="{D6F5401D-E35F-4E3D-8975-633B234130B2}" destId="{3A0CA16F-3D8F-4C5D-9C4B-0F35E236454B}" srcOrd="9" destOrd="0" presId="urn:microsoft.com/office/officeart/2016/7/layout/LinearArrowProcessNumbered"/>
    <dgm:cxn modelId="{D107ECE0-BCA0-4A14-8FB5-3861E94A4A79}" type="presParOf" srcId="{D6F5401D-E35F-4E3D-8975-633B234130B2}" destId="{F56E285B-4696-4ACD-864D-9BE2F4242D7F}" srcOrd="10" destOrd="0" presId="urn:microsoft.com/office/officeart/2016/7/layout/LinearArrowProcessNumbered"/>
    <dgm:cxn modelId="{6D639928-B84C-4F75-8CD7-EB3E627C8F11}" type="presParOf" srcId="{F56E285B-4696-4ACD-864D-9BE2F4242D7F}" destId="{6DE17722-7B8D-4AD3-9FE0-315291542454}" srcOrd="0" destOrd="0" presId="urn:microsoft.com/office/officeart/2016/7/layout/LinearArrowProcessNumbered"/>
    <dgm:cxn modelId="{2735173B-61EA-4E2B-AF0E-28B406BFFF45}" type="presParOf" srcId="{F56E285B-4696-4ACD-864D-9BE2F4242D7F}" destId="{8EADD37D-C0A3-4377-94D4-00C1B707332E}" srcOrd="1" destOrd="0" presId="urn:microsoft.com/office/officeart/2016/7/layout/LinearArrowProcessNumbered"/>
    <dgm:cxn modelId="{CE617E91-9A73-4AAB-880F-72320E78D7D9}" type="presParOf" srcId="{8EADD37D-C0A3-4377-94D4-00C1B707332E}" destId="{A50C8A73-5F67-4496-B10E-8C4FBA653C69}" srcOrd="0" destOrd="0" presId="urn:microsoft.com/office/officeart/2016/7/layout/LinearArrowProcessNumbered"/>
    <dgm:cxn modelId="{BBC91F5F-1F3A-4730-9B9C-2632D1DCCBB5}" type="presParOf" srcId="{8EADD37D-C0A3-4377-94D4-00C1B707332E}" destId="{7555B395-4621-4E65-A603-B30555D74F28}" srcOrd="1" destOrd="0" presId="urn:microsoft.com/office/officeart/2016/7/layout/LinearArrowProcessNumbered"/>
    <dgm:cxn modelId="{FAE33B4A-6D08-4E89-97D6-CD464437BB98}" type="presParOf" srcId="{8EADD37D-C0A3-4377-94D4-00C1B707332E}" destId="{D6CD8F34-CCD6-4B02-B5EA-EB490249DBB3}" srcOrd="2" destOrd="0" presId="urn:microsoft.com/office/officeart/2016/7/layout/LinearArrowProcessNumbered"/>
    <dgm:cxn modelId="{0A02257D-8703-436B-B3D2-AE1B8AE2F119}" type="presParOf" srcId="{8EADD37D-C0A3-4377-94D4-00C1B707332E}" destId="{BFFDC0D6-A186-48BC-9A03-22262538AF4C}" srcOrd="3" destOrd="0" presId="urn:microsoft.com/office/officeart/2016/7/layout/LinearArrowProcessNumbered"/>
    <dgm:cxn modelId="{3AB2EE9D-D76B-481B-88CD-8F1B58FCBC56}" type="presParOf" srcId="{F56E285B-4696-4ACD-864D-9BE2F4242D7F}" destId="{E4D8DBA6-5ADF-434D-9743-71D07C303148}" srcOrd="2" destOrd="0" presId="urn:microsoft.com/office/officeart/2016/7/layout/LinearArrowProcessNumbered"/>
    <dgm:cxn modelId="{75938034-1FEA-47DC-AAA4-7DF4A0BA6D55}" type="presParOf" srcId="{D6F5401D-E35F-4E3D-8975-633B234130B2}" destId="{56CBA8B8-E3BD-46C4-AB40-7B9D3F499E13}" srcOrd="11" destOrd="0" presId="urn:microsoft.com/office/officeart/2016/7/layout/LinearArrowProcessNumbered"/>
    <dgm:cxn modelId="{7AC1AE29-62F8-4510-A72C-BEBAE8AC7AE0}" type="presParOf" srcId="{D6F5401D-E35F-4E3D-8975-633B234130B2}" destId="{A32D5926-6907-4BFA-B5DD-24307C17A47F}" srcOrd="12" destOrd="0" presId="urn:microsoft.com/office/officeart/2016/7/layout/LinearArrowProcessNumbered"/>
    <dgm:cxn modelId="{2562659C-BAA0-4F28-AF3B-5348E94F5822}" type="presParOf" srcId="{A32D5926-6907-4BFA-B5DD-24307C17A47F}" destId="{7EE469AB-C7EF-4995-96F7-3E7115202BA4}" srcOrd="0" destOrd="0" presId="urn:microsoft.com/office/officeart/2016/7/layout/LinearArrowProcessNumbered"/>
    <dgm:cxn modelId="{70986587-1784-4A4E-9AA8-E0218BAE9EC1}" type="presParOf" srcId="{A32D5926-6907-4BFA-B5DD-24307C17A47F}" destId="{0E981550-6F68-4C3F-B30A-04126C4E948E}" srcOrd="1" destOrd="0" presId="urn:microsoft.com/office/officeart/2016/7/layout/LinearArrowProcessNumbered"/>
    <dgm:cxn modelId="{FF1C927C-1327-4592-9BB8-9B46AEA2F6C3}" type="presParOf" srcId="{0E981550-6F68-4C3F-B30A-04126C4E948E}" destId="{3E75A3FF-1A50-4A64-8DD2-8AFD0B0580F1}" srcOrd="0" destOrd="0" presId="urn:microsoft.com/office/officeart/2016/7/layout/LinearArrowProcessNumbered"/>
    <dgm:cxn modelId="{59EA9E9B-E53A-4D35-B680-9F9CA7863437}" type="presParOf" srcId="{0E981550-6F68-4C3F-B30A-04126C4E948E}" destId="{530C4380-87B7-4302-973B-867D7B5E2AB3}" srcOrd="1" destOrd="0" presId="urn:microsoft.com/office/officeart/2016/7/layout/LinearArrowProcessNumbered"/>
    <dgm:cxn modelId="{57870A92-56D9-4151-9D08-A3FBDBE0A3F1}" type="presParOf" srcId="{0E981550-6F68-4C3F-B30A-04126C4E948E}" destId="{0772C4A9-E65F-434F-9FB4-93C2BFBC0167}" srcOrd="2" destOrd="0" presId="urn:microsoft.com/office/officeart/2016/7/layout/LinearArrowProcessNumbered"/>
    <dgm:cxn modelId="{1B8DD934-1D3F-4B17-84F4-F1E7BA4FF731}" type="presParOf" srcId="{0E981550-6F68-4C3F-B30A-04126C4E948E}" destId="{63BE6FE1-1A2F-4DB5-89F1-FA3E7CAC9AF4}" srcOrd="3" destOrd="0" presId="urn:microsoft.com/office/officeart/2016/7/layout/LinearArrowProcessNumbered"/>
    <dgm:cxn modelId="{6BD39A4E-74FC-42F2-A400-7CFAAF3F582C}" type="presParOf" srcId="{A32D5926-6907-4BFA-B5DD-24307C17A47F}" destId="{F57C8C6C-FCB3-498B-BCAE-5A2402797C24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Airline contacts FME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50C8F451-BEB0-46C4-899A-EBAF3B53777A}">
      <dgm:prSet/>
      <dgm:spPr/>
      <dgm:t>
        <a:bodyPr/>
        <a:lstStyle/>
        <a:p>
          <a:r>
            <a:rPr lang="en-US" dirty="0"/>
            <a:t>FME gives Airline information about which facilities are free</a:t>
          </a:r>
          <a:endParaRPr lang="de-AT" dirty="0"/>
        </a:p>
      </dgm:t>
    </dgm:pt>
    <dgm:pt modelId="{031EDA55-1D9C-45D9-B303-613A8F889777}" type="parTrans" cxnId="{C2D540E2-B447-49C1-AB87-32B7456B74E6}">
      <dgm:prSet/>
      <dgm:spPr/>
      <dgm:t>
        <a:bodyPr/>
        <a:lstStyle/>
        <a:p>
          <a:endParaRPr lang="de-AT"/>
        </a:p>
      </dgm:t>
    </dgm:pt>
    <dgm:pt modelId="{E138241D-8BCE-473D-A8B1-BD6DBB8CC25D}" type="sibTrans" cxnId="{C2D540E2-B447-49C1-AB87-32B7456B74E6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8A2272C7-FDC0-42EA-891A-FCEF3F827A26}">
      <dgm:prSet/>
      <dgm:spPr/>
      <dgm:t>
        <a:bodyPr/>
        <a:lstStyle/>
        <a:p>
          <a:r>
            <a:rPr lang="en-US" dirty="0"/>
            <a:t>Airline gives info about which facilities they would like to book</a:t>
          </a:r>
          <a:endParaRPr lang="de-AT" dirty="0"/>
        </a:p>
      </dgm:t>
    </dgm:pt>
    <dgm:pt modelId="{03428ED3-CCCD-4367-ABF4-C7DF37F10FBD}" type="parTrans" cxnId="{B966FA16-CB4F-46A8-9A28-F731FC90CBFE}">
      <dgm:prSet/>
      <dgm:spPr/>
      <dgm:t>
        <a:bodyPr/>
        <a:lstStyle/>
        <a:p>
          <a:endParaRPr lang="de-AT"/>
        </a:p>
      </dgm:t>
    </dgm:pt>
    <dgm:pt modelId="{2D69CE3C-9F78-4974-9878-9C8E58601C64}" type="sibTrans" cxnId="{B966FA16-CB4F-46A8-9A28-F731FC90CBFE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DDA6BAA-072A-4851-BDDA-4801E27371F5}">
      <dgm:prSet/>
      <dgm:spPr/>
      <dgm:t>
        <a:bodyPr/>
        <a:lstStyle/>
        <a:p>
          <a:r>
            <a:rPr lang="en-US" dirty="0"/>
            <a:t>FME gives Airline a contract about the booking</a:t>
          </a:r>
          <a:endParaRPr lang="de-AT" dirty="0"/>
        </a:p>
      </dgm:t>
    </dgm:pt>
    <dgm:pt modelId="{9F1546DF-8BBC-4122-ACFE-76757D261218}" type="parTrans" cxnId="{FC466AA0-F8B3-4BAD-AF78-C7243F9F043A}">
      <dgm:prSet/>
      <dgm:spPr/>
      <dgm:t>
        <a:bodyPr/>
        <a:lstStyle/>
        <a:p>
          <a:endParaRPr lang="de-AT"/>
        </a:p>
      </dgm:t>
    </dgm:pt>
    <dgm:pt modelId="{D1C8C872-060E-453D-928E-CD16F0B26C8C}" type="sibTrans" cxnId="{FC466AA0-F8B3-4BAD-AF78-C7243F9F043A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F269B862-CE19-4512-8869-277CEEC611E1}">
      <dgm:prSet/>
      <dgm:spPr/>
      <dgm:t>
        <a:bodyPr/>
        <a:lstStyle/>
        <a:p>
          <a:r>
            <a:rPr lang="en-US" dirty="0"/>
            <a:t>Airline accepts and signs contract</a:t>
          </a:r>
          <a:endParaRPr lang="de-AT" dirty="0"/>
        </a:p>
      </dgm:t>
    </dgm:pt>
    <dgm:pt modelId="{23B4C735-5CDB-4568-926B-9160185D3A65}" type="parTrans" cxnId="{DF20C383-5529-4338-9F63-9AB81B5C3237}">
      <dgm:prSet/>
      <dgm:spPr/>
      <dgm:t>
        <a:bodyPr/>
        <a:lstStyle/>
        <a:p>
          <a:endParaRPr lang="de-AT"/>
        </a:p>
      </dgm:t>
    </dgm:pt>
    <dgm:pt modelId="{183FD97C-897C-40E7-986A-3999A2CBD6EF}" type="sibTrans" cxnId="{DF20C383-5529-4338-9F63-9AB81B5C3237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C3E3B41E-CA04-4B7D-BD43-98DAA927220A}">
      <dgm:prSet/>
      <dgm:spPr/>
      <dgm:t>
        <a:bodyPr/>
        <a:lstStyle/>
        <a:p>
          <a:r>
            <a:rPr lang="en-US" dirty="0"/>
            <a:t>Airline pays the discussed amount </a:t>
          </a:r>
          <a:endParaRPr lang="de-AT" dirty="0"/>
        </a:p>
      </dgm:t>
    </dgm:pt>
    <dgm:pt modelId="{E974B689-B18E-4283-A353-4A22A62A6962}" type="parTrans" cxnId="{A84FD2B8-C520-464C-AC88-0E22A641BE24}">
      <dgm:prSet/>
      <dgm:spPr/>
      <dgm:t>
        <a:bodyPr/>
        <a:lstStyle/>
        <a:p>
          <a:endParaRPr lang="de-AT"/>
        </a:p>
      </dgm:t>
    </dgm:pt>
    <dgm:pt modelId="{505DC341-4236-4052-80F1-0A1295A3FB9A}" type="sibTrans" cxnId="{A84FD2B8-C520-464C-AC88-0E22A641BE24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2FB67346-0BD7-43AF-ADF6-B62D4E31FC42}">
      <dgm:prSet/>
      <dgm:spPr/>
      <dgm:t>
        <a:bodyPr/>
        <a:lstStyle/>
        <a:p>
          <a:r>
            <a:rPr lang="en-US" dirty="0"/>
            <a:t>FME registers the facilities as booked</a:t>
          </a:r>
          <a:endParaRPr lang="de-AT" dirty="0"/>
        </a:p>
      </dgm:t>
    </dgm:pt>
    <dgm:pt modelId="{A5EB63F5-F44F-4726-B1B9-3815187D6E37}" type="parTrans" cxnId="{10097CB6-08CD-4EAB-9B69-CD411B04BFBB}">
      <dgm:prSet/>
      <dgm:spPr/>
      <dgm:t>
        <a:bodyPr/>
        <a:lstStyle/>
        <a:p>
          <a:endParaRPr lang="de-AT"/>
        </a:p>
      </dgm:t>
    </dgm:pt>
    <dgm:pt modelId="{51188EFF-B558-4700-8D82-CABB8FEC8E66}" type="sibTrans" cxnId="{10097CB6-08CD-4EAB-9B69-CD411B04BFBB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59FB6984-85A4-4AF4-A8D9-CF31B5E21E18}" type="pres">
      <dgm:prSet presAssocID="{50C8F451-BEB0-46C4-899A-EBAF3B53777A}" presName="compositeNode" presStyleCnt="0"/>
      <dgm:spPr/>
    </dgm:pt>
    <dgm:pt modelId="{ECC3685B-87F3-4C24-B20B-DEE979B607FA}" type="pres">
      <dgm:prSet presAssocID="{50C8F451-BEB0-46C4-899A-EBAF3B53777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35AF841-197E-4D20-B5C0-C5261E5192A4}" type="pres">
      <dgm:prSet presAssocID="{50C8F451-BEB0-46C4-899A-EBAF3B53777A}" presName="parSh" presStyleCnt="0"/>
      <dgm:spPr/>
    </dgm:pt>
    <dgm:pt modelId="{A709B575-9D8D-48B1-96C9-5FF63C8E9964}" type="pres">
      <dgm:prSet presAssocID="{50C8F451-BEB0-46C4-899A-EBAF3B53777A}" presName="lineNode" presStyleLbl="alignAccFollowNode1" presStyleIdx="3" presStyleCnt="21"/>
      <dgm:spPr/>
    </dgm:pt>
    <dgm:pt modelId="{9E40468A-3E94-438B-BA42-DFFC2738E205}" type="pres">
      <dgm:prSet presAssocID="{50C8F451-BEB0-46C4-899A-EBAF3B53777A}" presName="lineArrowNode" presStyleLbl="alignAccFollowNode1" presStyleIdx="4" presStyleCnt="21"/>
      <dgm:spPr/>
    </dgm:pt>
    <dgm:pt modelId="{79D08024-B45C-4F62-BF57-B179EECCF209}" type="pres">
      <dgm:prSet presAssocID="{E138241D-8BCE-473D-A8B1-BD6DBB8CC25D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CA94512D-F168-4D8A-A223-DBE8C95A5904}" type="pres">
      <dgm:prSet presAssocID="{E138241D-8BCE-473D-A8B1-BD6DBB8CC25D}" presName="spacerBetweenCircleAndCallout" presStyleCnt="0">
        <dgm:presLayoutVars/>
      </dgm:prSet>
      <dgm:spPr/>
    </dgm:pt>
    <dgm:pt modelId="{5A80CECD-2482-48B4-ACBF-B17C96DA4564}" type="pres">
      <dgm:prSet presAssocID="{50C8F451-BEB0-46C4-899A-EBAF3B53777A}" presName="nodeText" presStyleLbl="alignAccFollowNode1" presStyleIdx="5" presStyleCnt="21">
        <dgm:presLayoutVars>
          <dgm:bulletEnabled val="1"/>
        </dgm:presLayoutVars>
      </dgm:prSet>
      <dgm:spPr/>
    </dgm:pt>
    <dgm:pt modelId="{8599A172-6383-4D17-9C74-E606F14B37A3}" type="pres">
      <dgm:prSet presAssocID="{E138241D-8BCE-473D-A8B1-BD6DBB8CC25D}" presName="sibTransComposite" presStyleCnt="0"/>
      <dgm:spPr/>
    </dgm:pt>
    <dgm:pt modelId="{BC4BCA14-A730-48A6-A7FB-32A50AFEEE4D}" type="pres">
      <dgm:prSet presAssocID="{8A2272C7-FDC0-42EA-891A-FCEF3F827A26}" presName="compositeNode" presStyleCnt="0"/>
      <dgm:spPr/>
    </dgm:pt>
    <dgm:pt modelId="{E852CF14-F19B-4137-95D7-211E838B8D91}" type="pres">
      <dgm:prSet presAssocID="{8A2272C7-FDC0-42EA-891A-FCEF3F827A2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585584-4BE7-4F50-8443-1A9DCB840CA1}" type="pres">
      <dgm:prSet presAssocID="{8A2272C7-FDC0-42EA-891A-FCEF3F827A26}" presName="parSh" presStyleCnt="0"/>
      <dgm:spPr/>
    </dgm:pt>
    <dgm:pt modelId="{3D910F74-0BD2-4C13-8027-EF0423CD9F2D}" type="pres">
      <dgm:prSet presAssocID="{8A2272C7-FDC0-42EA-891A-FCEF3F827A26}" presName="lineNode" presStyleLbl="alignAccFollowNode1" presStyleIdx="6" presStyleCnt="21"/>
      <dgm:spPr/>
    </dgm:pt>
    <dgm:pt modelId="{DF0D06C1-45BC-481E-A04E-4B9362DE330D}" type="pres">
      <dgm:prSet presAssocID="{8A2272C7-FDC0-42EA-891A-FCEF3F827A26}" presName="lineArrowNode" presStyleLbl="alignAccFollowNode1" presStyleIdx="7" presStyleCnt="21"/>
      <dgm:spPr/>
    </dgm:pt>
    <dgm:pt modelId="{E960ADDD-8358-407D-A36C-5F56E33D46BC}" type="pres">
      <dgm:prSet presAssocID="{2D69CE3C-9F78-4974-9878-9C8E58601C64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B2FAC1C2-A4E0-4837-8348-3AE1C88D634D}" type="pres">
      <dgm:prSet presAssocID="{2D69CE3C-9F78-4974-9878-9C8E58601C64}" presName="spacerBetweenCircleAndCallout" presStyleCnt="0">
        <dgm:presLayoutVars/>
      </dgm:prSet>
      <dgm:spPr/>
    </dgm:pt>
    <dgm:pt modelId="{72EF2749-D250-4F05-B7EB-59FA4CB099F0}" type="pres">
      <dgm:prSet presAssocID="{8A2272C7-FDC0-42EA-891A-FCEF3F827A26}" presName="nodeText" presStyleLbl="alignAccFollowNode1" presStyleIdx="8" presStyleCnt="21">
        <dgm:presLayoutVars>
          <dgm:bulletEnabled val="1"/>
        </dgm:presLayoutVars>
      </dgm:prSet>
      <dgm:spPr/>
    </dgm:pt>
    <dgm:pt modelId="{F741766E-2291-437C-B33C-C503AFCE37C8}" type="pres">
      <dgm:prSet presAssocID="{2D69CE3C-9F78-4974-9878-9C8E58601C64}" presName="sibTransComposite" presStyleCnt="0"/>
      <dgm:spPr/>
    </dgm:pt>
    <dgm:pt modelId="{C162BA1F-B514-44BA-9A69-8BD470A61682}" type="pres">
      <dgm:prSet presAssocID="{3DDA6BAA-072A-4851-BDDA-4801E27371F5}" presName="compositeNode" presStyleCnt="0"/>
      <dgm:spPr/>
    </dgm:pt>
    <dgm:pt modelId="{6A8781C6-0456-43BE-9847-012DE72CE504}" type="pres">
      <dgm:prSet presAssocID="{3DDA6BAA-072A-4851-BDDA-4801E27371F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3DC6AE0-43BF-4BB5-B140-75384AF4E7B0}" type="pres">
      <dgm:prSet presAssocID="{3DDA6BAA-072A-4851-BDDA-4801E27371F5}" presName="parSh" presStyleCnt="0"/>
      <dgm:spPr/>
    </dgm:pt>
    <dgm:pt modelId="{94DBA938-0E7D-4858-975C-244C30324E2F}" type="pres">
      <dgm:prSet presAssocID="{3DDA6BAA-072A-4851-BDDA-4801E27371F5}" presName="lineNode" presStyleLbl="alignAccFollowNode1" presStyleIdx="9" presStyleCnt="21"/>
      <dgm:spPr/>
    </dgm:pt>
    <dgm:pt modelId="{12C77794-AB84-4E19-BEC4-1ECFC6A9CA91}" type="pres">
      <dgm:prSet presAssocID="{3DDA6BAA-072A-4851-BDDA-4801E27371F5}" presName="lineArrowNode" presStyleLbl="alignAccFollowNode1" presStyleIdx="10" presStyleCnt="21"/>
      <dgm:spPr/>
    </dgm:pt>
    <dgm:pt modelId="{9C63C01F-7D43-43F8-BAF0-3E977A8E797D}" type="pres">
      <dgm:prSet presAssocID="{D1C8C872-060E-453D-928E-CD16F0B26C8C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8EA87370-931B-440F-A198-D5FA9AF54ED1}" type="pres">
      <dgm:prSet presAssocID="{D1C8C872-060E-453D-928E-CD16F0B26C8C}" presName="spacerBetweenCircleAndCallout" presStyleCnt="0">
        <dgm:presLayoutVars/>
      </dgm:prSet>
      <dgm:spPr/>
    </dgm:pt>
    <dgm:pt modelId="{1A310B8D-45E9-4634-BB6F-9E65D05666C7}" type="pres">
      <dgm:prSet presAssocID="{3DDA6BAA-072A-4851-BDDA-4801E27371F5}" presName="nodeText" presStyleLbl="alignAccFollowNode1" presStyleIdx="11" presStyleCnt="21">
        <dgm:presLayoutVars>
          <dgm:bulletEnabled val="1"/>
        </dgm:presLayoutVars>
      </dgm:prSet>
      <dgm:spPr/>
    </dgm:pt>
    <dgm:pt modelId="{96C31497-6B81-42DA-9C91-D94CFBC60072}" type="pres">
      <dgm:prSet presAssocID="{D1C8C872-060E-453D-928E-CD16F0B26C8C}" presName="sibTransComposite" presStyleCnt="0"/>
      <dgm:spPr/>
    </dgm:pt>
    <dgm:pt modelId="{B702DBC8-D784-451A-AC66-28F05E1FA318}" type="pres">
      <dgm:prSet presAssocID="{F269B862-CE19-4512-8869-277CEEC611E1}" presName="compositeNode" presStyleCnt="0"/>
      <dgm:spPr/>
    </dgm:pt>
    <dgm:pt modelId="{EC636DE5-2881-451A-9B30-6E8361120C15}" type="pres">
      <dgm:prSet presAssocID="{F269B862-CE19-4512-8869-277CEEC611E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56A7DE-7769-4297-A9F9-40FAF1FA3014}" type="pres">
      <dgm:prSet presAssocID="{F269B862-CE19-4512-8869-277CEEC611E1}" presName="parSh" presStyleCnt="0"/>
      <dgm:spPr/>
    </dgm:pt>
    <dgm:pt modelId="{B619E047-C995-4479-97A5-3E5D9942D277}" type="pres">
      <dgm:prSet presAssocID="{F269B862-CE19-4512-8869-277CEEC611E1}" presName="lineNode" presStyleLbl="alignAccFollowNode1" presStyleIdx="12" presStyleCnt="21"/>
      <dgm:spPr/>
    </dgm:pt>
    <dgm:pt modelId="{6570C081-F55E-4711-B773-D8AA277F43E5}" type="pres">
      <dgm:prSet presAssocID="{F269B862-CE19-4512-8869-277CEEC611E1}" presName="lineArrowNode" presStyleLbl="alignAccFollowNode1" presStyleIdx="13" presStyleCnt="21"/>
      <dgm:spPr/>
    </dgm:pt>
    <dgm:pt modelId="{E52F68AD-8555-4732-88CF-1D7B598D1542}" type="pres">
      <dgm:prSet presAssocID="{183FD97C-897C-40E7-986A-3999A2CBD6EF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7FA089F7-59F3-4CE1-95FD-8B6465D26657}" type="pres">
      <dgm:prSet presAssocID="{183FD97C-897C-40E7-986A-3999A2CBD6EF}" presName="spacerBetweenCircleAndCallout" presStyleCnt="0">
        <dgm:presLayoutVars/>
      </dgm:prSet>
      <dgm:spPr/>
    </dgm:pt>
    <dgm:pt modelId="{4D3383B0-8A46-410B-A6C5-44F64F422CB9}" type="pres">
      <dgm:prSet presAssocID="{F269B862-CE19-4512-8869-277CEEC611E1}" presName="nodeText" presStyleLbl="alignAccFollowNode1" presStyleIdx="14" presStyleCnt="21">
        <dgm:presLayoutVars>
          <dgm:bulletEnabled val="1"/>
        </dgm:presLayoutVars>
      </dgm:prSet>
      <dgm:spPr/>
    </dgm:pt>
    <dgm:pt modelId="{3A0CA16F-3D8F-4C5D-9C4B-0F35E236454B}" type="pres">
      <dgm:prSet presAssocID="{183FD97C-897C-40E7-986A-3999A2CBD6EF}" presName="sibTransComposite" presStyleCnt="0"/>
      <dgm:spPr/>
    </dgm:pt>
    <dgm:pt modelId="{F56E285B-4696-4ACD-864D-9BE2F4242D7F}" type="pres">
      <dgm:prSet presAssocID="{C3E3B41E-CA04-4B7D-BD43-98DAA927220A}" presName="compositeNode" presStyleCnt="0"/>
      <dgm:spPr/>
    </dgm:pt>
    <dgm:pt modelId="{6DE17722-7B8D-4AD3-9FE0-315291542454}" type="pres">
      <dgm:prSet presAssocID="{C3E3B41E-CA04-4B7D-BD43-98DAA927220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EADD37D-C0A3-4377-94D4-00C1B707332E}" type="pres">
      <dgm:prSet presAssocID="{C3E3B41E-CA04-4B7D-BD43-98DAA927220A}" presName="parSh" presStyleCnt="0"/>
      <dgm:spPr/>
    </dgm:pt>
    <dgm:pt modelId="{A50C8A73-5F67-4496-B10E-8C4FBA653C69}" type="pres">
      <dgm:prSet presAssocID="{C3E3B41E-CA04-4B7D-BD43-98DAA927220A}" presName="lineNode" presStyleLbl="alignAccFollowNode1" presStyleIdx="15" presStyleCnt="21"/>
      <dgm:spPr/>
    </dgm:pt>
    <dgm:pt modelId="{7555B395-4621-4E65-A603-B30555D74F28}" type="pres">
      <dgm:prSet presAssocID="{C3E3B41E-CA04-4B7D-BD43-98DAA927220A}" presName="lineArrowNode" presStyleLbl="alignAccFollowNode1" presStyleIdx="16" presStyleCnt="21"/>
      <dgm:spPr/>
    </dgm:pt>
    <dgm:pt modelId="{D6CD8F34-CCD6-4B02-B5EA-EB490249DBB3}" type="pres">
      <dgm:prSet presAssocID="{505DC341-4236-4052-80F1-0A1295A3FB9A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BFFDC0D6-A186-48BC-9A03-22262538AF4C}" type="pres">
      <dgm:prSet presAssocID="{505DC341-4236-4052-80F1-0A1295A3FB9A}" presName="spacerBetweenCircleAndCallout" presStyleCnt="0">
        <dgm:presLayoutVars/>
      </dgm:prSet>
      <dgm:spPr/>
    </dgm:pt>
    <dgm:pt modelId="{E4D8DBA6-5ADF-434D-9743-71D07C303148}" type="pres">
      <dgm:prSet presAssocID="{C3E3B41E-CA04-4B7D-BD43-98DAA927220A}" presName="nodeText" presStyleLbl="alignAccFollowNode1" presStyleIdx="17" presStyleCnt="21">
        <dgm:presLayoutVars>
          <dgm:bulletEnabled val="1"/>
        </dgm:presLayoutVars>
      </dgm:prSet>
      <dgm:spPr/>
    </dgm:pt>
    <dgm:pt modelId="{56CBA8B8-E3BD-46C4-AB40-7B9D3F499E13}" type="pres">
      <dgm:prSet presAssocID="{505DC341-4236-4052-80F1-0A1295A3FB9A}" presName="sibTransComposite" presStyleCnt="0"/>
      <dgm:spPr/>
    </dgm:pt>
    <dgm:pt modelId="{A32D5926-6907-4BFA-B5DD-24307C17A47F}" type="pres">
      <dgm:prSet presAssocID="{2FB67346-0BD7-43AF-ADF6-B62D4E31FC42}" presName="compositeNode" presStyleCnt="0"/>
      <dgm:spPr/>
    </dgm:pt>
    <dgm:pt modelId="{7EE469AB-C7EF-4995-96F7-3E7115202BA4}" type="pres">
      <dgm:prSet presAssocID="{2FB67346-0BD7-43AF-ADF6-B62D4E31FC4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E981550-6F68-4C3F-B30A-04126C4E948E}" type="pres">
      <dgm:prSet presAssocID="{2FB67346-0BD7-43AF-ADF6-B62D4E31FC42}" presName="parSh" presStyleCnt="0"/>
      <dgm:spPr/>
    </dgm:pt>
    <dgm:pt modelId="{3E75A3FF-1A50-4A64-8DD2-8AFD0B0580F1}" type="pres">
      <dgm:prSet presAssocID="{2FB67346-0BD7-43AF-ADF6-B62D4E31FC42}" presName="lineNode" presStyleLbl="alignAccFollowNode1" presStyleIdx="18" presStyleCnt="21"/>
      <dgm:spPr/>
    </dgm:pt>
    <dgm:pt modelId="{530C4380-87B7-4302-973B-867D7B5E2AB3}" type="pres">
      <dgm:prSet presAssocID="{2FB67346-0BD7-43AF-ADF6-B62D4E31FC42}" presName="lineArrowNode" presStyleLbl="alignAccFollowNode1" presStyleIdx="19" presStyleCnt="21"/>
      <dgm:spPr/>
    </dgm:pt>
    <dgm:pt modelId="{0772C4A9-E65F-434F-9FB4-93C2BFBC0167}" type="pres">
      <dgm:prSet presAssocID="{51188EFF-B558-4700-8D82-CABB8FEC8E6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63BE6FE1-1A2F-4DB5-89F1-FA3E7CAC9AF4}" type="pres">
      <dgm:prSet presAssocID="{51188EFF-B558-4700-8D82-CABB8FEC8E66}" presName="spacerBetweenCircleAndCallout" presStyleCnt="0">
        <dgm:presLayoutVars/>
      </dgm:prSet>
      <dgm:spPr/>
    </dgm:pt>
    <dgm:pt modelId="{F57C8C6C-FCB3-498B-BCAE-5A2402797C24}" type="pres">
      <dgm:prSet presAssocID="{2FB67346-0BD7-43AF-ADF6-B62D4E31FC42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7FA52A11-8985-4849-B083-05933A8ADCD8}" type="presOf" srcId="{2FB67346-0BD7-43AF-ADF6-B62D4E31FC42}" destId="{F57C8C6C-FCB3-498B-BCAE-5A2402797C24}" srcOrd="0" destOrd="0" presId="urn:microsoft.com/office/officeart/2016/7/layout/LinearArrowProcessNumbered"/>
    <dgm:cxn modelId="{B966FA16-CB4F-46A8-9A28-F731FC90CBFE}" srcId="{71AE4C70-2792-4B43-A6FC-0B175B157B0D}" destId="{8A2272C7-FDC0-42EA-891A-FCEF3F827A26}" srcOrd="2" destOrd="0" parTransId="{03428ED3-CCCD-4367-ABF4-C7DF37F10FBD}" sibTransId="{2D69CE3C-9F78-4974-9878-9C8E58601C64}"/>
    <dgm:cxn modelId="{E119C31E-FBC4-4D37-A8C7-5DBC98B06039}" type="presOf" srcId="{183FD97C-897C-40E7-986A-3999A2CBD6EF}" destId="{E52F68AD-8555-4732-88CF-1D7B598D1542}" srcOrd="0" destOrd="0" presId="urn:microsoft.com/office/officeart/2016/7/layout/LinearArrowProcessNumbered"/>
    <dgm:cxn modelId="{7E0B4A41-540E-4668-8D31-6DF79337A641}" type="presOf" srcId="{F269B862-CE19-4512-8869-277CEEC611E1}" destId="{4D3383B0-8A46-410B-A6C5-44F64F422CB9}" srcOrd="0" destOrd="0" presId="urn:microsoft.com/office/officeart/2016/7/layout/LinearArrowProcessNumbered"/>
    <dgm:cxn modelId="{15723F43-1548-49A9-8E8E-883069551302}" type="presOf" srcId="{3DDA6BAA-072A-4851-BDDA-4801E27371F5}" destId="{1A310B8D-45E9-4634-BB6F-9E65D05666C7}" srcOrd="0" destOrd="0" presId="urn:microsoft.com/office/officeart/2016/7/layout/LinearArrowProcessNumbered"/>
    <dgm:cxn modelId="{3AEC3E6F-3E6A-4ED6-AAC1-AD1CE2C8F4A1}" type="presOf" srcId="{505DC341-4236-4052-80F1-0A1295A3FB9A}" destId="{D6CD8F34-CCD6-4B02-B5EA-EB490249DBB3}" srcOrd="0" destOrd="0" presId="urn:microsoft.com/office/officeart/2016/7/layout/LinearArrowProcessNumbered"/>
    <dgm:cxn modelId="{BB89427A-9ACE-44DF-81F1-E529085F22D0}" type="presOf" srcId="{8A2272C7-FDC0-42EA-891A-FCEF3F827A26}" destId="{72EF2749-D250-4F05-B7EB-59FA4CB099F0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F9CEBA83-C35B-4E49-97A9-F00E894CF0F2}" type="presOf" srcId="{51188EFF-B558-4700-8D82-CABB8FEC8E66}" destId="{0772C4A9-E65F-434F-9FB4-93C2BFBC0167}" srcOrd="0" destOrd="0" presId="urn:microsoft.com/office/officeart/2016/7/layout/LinearArrowProcessNumbered"/>
    <dgm:cxn modelId="{DF20C383-5529-4338-9F63-9AB81B5C3237}" srcId="{71AE4C70-2792-4B43-A6FC-0B175B157B0D}" destId="{F269B862-CE19-4512-8869-277CEEC611E1}" srcOrd="4" destOrd="0" parTransId="{23B4C735-5CDB-4568-926B-9160185D3A65}" sibTransId="{183FD97C-897C-40E7-986A-3999A2CBD6EF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FC466AA0-F8B3-4BAD-AF78-C7243F9F043A}" srcId="{71AE4C70-2792-4B43-A6FC-0B175B157B0D}" destId="{3DDA6BAA-072A-4851-BDDA-4801E27371F5}" srcOrd="3" destOrd="0" parTransId="{9F1546DF-8BBC-4122-ACFE-76757D261218}" sibTransId="{D1C8C872-060E-453D-928E-CD16F0B26C8C}"/>
    <dgm:cxn modelId="{F8F5CFA3-C1CF-46B4-8615-BAB77943FA00}" type="presOf" srcId="{D1C8C872-060E-453D-928E-CD16F0B26C8C}" destId="{9C63C01F-7D43-43F8-BAF0-3E977A8E797D}" srcOrd="0" destOrd="0" presId="urn:microsoft.com/office/officeart/2016/7/layout/LinearArrowProcessNumbered"/>
    <dgm:cxn modelId="{920E15A8-AB70-40B9-A177-D7762437086E}" type="presOf" srcId="{2D69CE3C-9F78-4974-9878-9C8E58601C64}" destId="{E960ADDD-8358-407D-A36C-5F56E33D46BC}" srcOrd="0" destOrd="0" presId="urn:microsoft.com/office/officeart/2016/7/layout/LinearArrowProcessNumbered"/>
    <dgm:cxn modelId="{EC411CAD-61C0-4AEB-B0BF-B6A15E0D6DBC}" type="presOf" srcId="{C3E3B41E-CA04-4B7D-BD43-98DAA927220A}" destId="{E4D8DBA6-5ADF-434D-9743-71D07C303148}" srcOrd="0" destOrd="0" presId="urn:microsoft.com/office/officeart/2016/7/layout/LinearArrowProcessNumbered"/>
    <dgm:cxn modelId="{10097CB6-08CD-4EAB-9B69-CD411B04BFBB}" srcId="{71AE4C70-2792-4B43-A6FC-0B175B157B0D}" destId="{2FB67346-0BD7-43AF-ADF6-B62D4E31FC42}" srcOrd="6" destOrd="0" parTransId="{A5EB63F5-F44F-4726-B1B9-3815187D6E37}" sibTransId="{51188EFF-B558-4700-8D82-CABB8FEC8E66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A84FD2B8-C520-464C-AC88-0E22A641BE24}" srcId="{71AE4C70-2792-4B43-A6FC-0B175B157B0D}" destId="{C3E3B41E-CA04-4B7D-BD43-98DAA927220A}" srcOrd="5" destOrd="0" parTransId="{E974B689-B18E-4283-A353-4A22A62A6962}" sibTransId="{505DC341-4236-4052-80F1-0A1295A3FB9A}"/>
    <dgm:cxn modelId="{04ADB6BE-6B2D-4B47-8F9C-0159370857D2}" type="presOf" srcId="{50C8F451-BEB0-46C4-899A-EBAF3B53777A}" destId="{5A80CECD-2482-48B4-ACBF-B17C96DA4564}" srcOrd="0" destOrd="0" presId="urn:microsoft.com/office/officeart/2016/7/layout/LinearArrowProcessNumbered"/>
    <dgm:cxn modelId="{903431C4-B140-440D-B20F-505A8F727498}" type="presOf" srcId="{E138241D-8BCE-473D-A8B1-BD6DBB8CC25D}" destId="{79D08024-B45C-4F62-BF57-B179EECCF209}" srcOrd="0" destOrd="0" presId="urn:microsoft.com/office/officeart/2016/7/layout/LinearArrowProcessNumbered"/>
    <dgm:cxn modelId="{C2D540E2-B447-49C1-AB87-32B7456B74E6}" srcId="{71AE4C70-2792-4B43-A6FC-0B175B157B0D}" destId="{50C8F451-BEB0-46C4-899A-EBAF3B53777A}" srcOrd="1" destOrd="0" parTransId="{031EDA55-1D9C-45D9-B303-613A8F889777}" sibTransId="{E138241D-8BCE-473D-A8B1-BD6DBB8CC25D}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12F2A88A-D9EB-4F4D-B2E1-E1F94A326CFA}" type="presParOf" srcId="{D6F5401D-E35F-4E3D-8975-633B234130B2}" destId="{59FB6984-85A4-4AF4-A8D9-CF31B5E21E18}" srcOrd="2" destOrd="0" presId="urn:microsoft.com/office/officeart/2016/7/layout/LinearArrowProcessNumbered"/>
    <dgm:cxn modelId="{B0EBD869-73F6-45ED-A197-4F45E0284372}" type="presParOf" srcId="{59FB6984-85A4-4AF4-A8D9-CF31B5E21E18}" destId="{ECC3685B-87F3-4C24-B20B-DEE979B607FA}" srcOrd="0" destOrd="0" presId="urn:microsoft.com/office/officeart/2016/7/layout/LinearArrowProcessNumbered"/>
    <dgm:cxn modelId="{57F77277-7F22-4D0B-A676-4D13C0C5015E}" type="presParOf" srcId="{59FB6984-85A4-4AF4-A8D9-CF31B5E21E18}" destId="{F35AF841-197E-4D20-B5C0-C5261E5192A4}" srcOrd="1" destOrd="0" presId="urn:microsoft.com/office/officeart/2016/7/layout/LinearArrowProcessNumbered"/>
    <dgm:cxn modelId="{EE330AC3-AC06-446E-9B5B-BFA7E6293D19}" type="presParOf" srcId="{F35AF841-197E-4D20-B5C0-C5261E5192A4}" destId="{A709B575-9D8D-48B1-96C9-5FF63C8E9964}" srcOrd="0" destOrd="0" presId="urn:microsoft.com/office/officeart/2016/7/layout/LinearArrowProcessNumbered"/>
    <dgm:cxn modelId="{FFB59456-B0CF-4349-A17A-2A616B9459D7}" type="presParOf" srcId="{F35AF841-197E-4D20-B5C0-C5261E5192A4}" destId="{9E40468A-3E94-438B-BA42-DFFC2738E205}" srcOrd="1" destOrd="0" presId="urn:microsoft.com/office/officeart/2016/7/layout/LinearArrowProcessNumbered"/>
    <dgm:cxn modelId="{7EF7CFF2-CE7E-4A3B-A1A4-005DDE972773}" type="presParOf" srcId="{F35AF841-197E-4D20-B5C0-C5261E5192A4}" destId="{79D08024-B45C-4F62-BF57-B179EECCF209}" srcOrd="2" destOrd="0" presId="urn:microsoft.com/office/officeart/2016/7/layout/LinearArrowProcessNumbered"/>
    <dgm:cxn modelId="{173456B0-54C0-4206-85C8-4FCC2C650026}" type="presParOf" srcId="{F35AF841-197E-4D20-B5C0-C5261E5192A4}" destId="{CA94512D-F168-4D8A-A223-DBE8C95A5904}" srcOrd="3" destOrd="0" presId="urn:microsoft.com/office/officeart/2016/7/layout/LinearArrowProcessNumbered"/>
    <dgm:cxn modelId="{048EE00A-71F7-498A-8287-792E1AC040FE}" type="presParOf" srcId="{59FB6984-85A4-4AF4-A8D9-CF31B5E21E18}" destId="{5A80CECD-2482-48B4-ACBF-B17C96DA4564}" srcOrd="2" destOrd="0" presId="urn:microsoft.com/office/officeart/2016/7/layout/LinearArrowProcessNumbered"/>
    <dgm:cxn modelId="{5E0E3D1E-AA0E-4738-BC70-C75A5CF609AD}" type="presParOf" srcId="{D6F5401D-E35F-4E3D-8975-633B234130B2}" destId="{8599A172-6383-4D17-9C74-E606F14B37A3}" srcOrd="3" destOrd="0" presId="urn:microsoft.com/office/officeart/2016/7/layout/LinearArrowProcessNumbered"/>
    <dgm:cxn modelId="{653E880E-BAD0-4CEF-A713-A9EC1DC366E8}" type="presParOf" srcId="{D6F5401D-E35F-4E3D-8975-633B234130B2}" destId="{BC4BCA14-A730-48A6-A7FB-32A50AFEEE4D}" srcOrd="4" destOrd="0" presId="urn:microsoft.com/office/officeart/2016/7/layout/LinearArrowProcessNumbered"/>
    <dgm:cxn modelId="{35D073CB-5031-4E6F-A45D-ABB7CF54CA87}" type="presParOf" srcId="{BC4BCA14-A730-48A6-A7FB-32A50AFEEE4D}" destId="{E852CF14-F19B-4137-95D7-211E838B8D91}" srcOrd="0" destOrd="0" presId="urn:microsoft.com/office/officeart/2016/7/layout/LinearArrowProcessNumbered"/>
    <dgm:cxn modelId="{34FB34F5-29BD-4931-B1F0-B11A5A85B701}" type="presParOf" srcId="{BC4BCA14-A730-48A6-A7FB-32A50AFEEE4D}" destId="{EA585584-4BE7-4F50-8443-1A9DCB840CA1}" srcOrd="1" destOrd="0" presId="urn:microsoft.com/office/officeart/2016/7/layout/LinearArrowProcessNumbered"/>
    <dgm:cxn modelId="{712D33AF-ACF2-4B95-BE81-78BB44DE0310}" type="presParOf" srcId="{EA585584-4BE7-4F50-8443-1A9DCB840CA1}" destId="{3D910F74-0BD2-4C13-8027-EF0423CD9F2D}" srcOrd="0" destOrd="0" presId="urn:microsoft.com/office/officeart/2016/7/layout/LinearArrowProcessNumbered"/>
    <dgm:cxn modelId="{7272CF9B-42BD-480A-B65A-478837FCF391}" type="presParOf" srcId="{EA585584-4BE7-4F50-8443-1A9DCB840CA1}" destId="{DF0D06C1-45BC-481E-A04E-4B9362DE330D}" srcOrd="1" destOrd="0" presId="urn:microsoft.com/office/officeart/2016/7/layout/LinearArrowProcessNumbered"/>
    <dgm:cxn modelId="{357E8AA8-EBC0-4771-B6A9-E442C7D5FF6C}" type="presParOf" srcId="{EA585584-4BE7-4F50-8443-1A9DCB840CA1}" destId="{E960ADDD-8358-407D-A36C-5F56E33D46BC}" srcOrd="2" destOrd="0" presId="urn:microsoft.com/office/officeart/2016/7/layout/LinearArrowProcessNumbered"/>
    <dgm:cxn modelId="{FC547688-CB0C-40DF-8079-478190A9C449}" type="presParOf" srcId="{EA585584-4BE7-4F50-8443-1A9DCB840CA1}" destId="{B2FAC1C2-A4E0-4837-8348-3AE1C88D634D}" srcOrd="3" destOrd="0" presId="urn:microsoft.com/office/officeart/2016/7/layout/LinearArrowProcessNumbered"/>
    <dgm:cxn modelId="{B54863A3-784E-4EAB-A5E4-29A75C30C710}" type="presParOf" srcId="{BC4BCA14-A730-48A6-A7FB-32A50AFEEE4D}" destId="{72EF2749-D250-4F05-B7EB-59FA4CB099F0}" srcOrd="2" destOrd="0" presId="urn:microsoft.com/office/officeart/2016/7/layout/LinearArrowProcessNumbered"/>
    <dgm:cxn modelId="{03685864-B32C-4DD1-8F3C-9A7C5539224F}" type="presParOf" srcId="{D6F5401D-E35F-4E3D-8975-633B234130B2}" destId="{F741766E-2291-437C-B33C-C503AFCE37C8}" srcOrd="5" destOrd="0" presId="urn:microsoft.com/office/officeart/2016/7/layout/LinearArrowProcessNumbered"/>
    <dgm:cxn modelId="{089F3293-7A25-44CA-BBCA-427881A83348}" type="presParOf" srcId="{D6F5401D-E35F-4E3D-8975-633B234130B2}" destId="{C162BA1F-B514-44BA-9A69-8BD470A61682}" srcOrd="6" destOrd="0" presId="urn:microsoft.com/office/officeart/2016/7/layout/LinearArrowProcessNumbered"/>
    <dgm:cxn modelId="{372B7684-6C20-42E9-8F03-6F15BE10F7B7}" type="presParOf" srcId="{C162BA1F-B514-44BA-9A69-8BD470A61682}" destId="{6A8781C6-0456-43BE-9847-012DE72CE504}" srcOrd="0" destOrd="0" presId="urn:microsoft.com/office/officeart/2016/7/layout/LinearArrowProcessNumbered"/>
    <dgm:cxn modelId="{B52DD9B7-C96A-4B3C-96DC-5AEF665ACF99}" type="presParOf" srcId="{C162BA1F-B514-44BA-9A69-8BD470A61682}" destId="{13DC6AE0-43BF-4BB5-B140-75384AF4E7B0}" srcOrd="1" destOrd="0" presId="urn:microsoft.com/office/officeart/2016/7/layout/LinearArrowProcessNumbered"/>
    <dgm:cxn modelId="{6C806B29-D209-4D9B-8BF4-0B6DDED83C83}" type="presParOf" srcId="{13DC6AE0-43BF-4BB5-B140-75384AF4E7B0}" destId="{94DBA938-0E7D-4858-975C-244C30324E2F}" srcOrd="0" destOrd="0" presId="urn:microsoft.com/office/officeart/2016/7/layout/LinearArrowProcessNumbered"/>
    <dgm:cxn modelId="{41976D9E-FAD4-472D-B7E4-CBFCC294FE92}" type="presParOf" srcId="{13DC6AE0-43BF-4BB5-B140-75384AF4E7B0}" destId="{12C77794-AB84-4E19-BEC4-1ECFC6A9CA91}" srcOrd="1" destOrd="0" presId="urn:microsoft.com/office/officeart/2016/7/layout/LinearArrowProcessNumbered"/>
    <dgm:cxn modelId="{3CAC5C84-D53B-4288-8BC1-B3AC429AC072}" type="presParOf" srcId="{13DC6AE0-43BF-4BB5-B140-75384AF4E7B0}" destId="{9C63C01F-7D43-43F8-BAF0-3E977A8E797D}" srcOrd="2" destOrd="0" presId="urn:microsoft.com/office/officeart/2016/7/layout/LinearArrowProcessNumbered"/>
    <dgm:cxn modelId="{694F9DAE-B8DC-404B-B170-E217321D43BE}" type="presParOf" srcId="{13DC6AE0-43BF-4BB5-B140-75384AF4E7B0}" destId="{8EA87370-931B-440F-A198-D5FA9AF54ED1}" srcOrd="3" destOrd="0" presId="urn:microsoft.com/office/officeart/2016/7/layout/LinearArrowProcessNumbered"/>
    <dgm:cxn modelId="{05E6F7EA-6EC9-436F-974E-94F228F64A75}" type="presParOf" srcId="{C162BA1F-B514-44BA-9A69-8BD470A61682}" destId="{1A310B8D-45E9-4634-BB6F-9E65D05666C7}" srcOrd="2" destOrd="0" presId="urn:microsoft.com/office/officeart/2016/7/layout/LinearArrowProcessNumbered"/>
    <dgm:cxn modelId="{FE300EC5-BCD7-499F-BAF4-14EC05920020}" type="presParOf" srcId="{D6F5401D-E35F-4E3D-8975-633B234130B2}" destId="{96C31497-6B81-42DA-9C91-D94CFBC60072}" srcOrd="7" destOrd="0" presId="urn:microsoft.com/office/officeart/2016/7/layout/LinearArrowProcessNumbered"/>
    <dgm:cxn modelId="{4A6CBE95-C027-4F29-8913-249CD96DBD2A}" type="presParOf" srcId="{D6F5401D-E35F-4E3D-8975-633B234130B2}" destId="{B702DBC8-D784-451A-AC66-28F05E1FA318}" srcOrd="8" destOrd="0" presId="urn:microsoft.com/office/officeart/2016/7/layout/LinearArrowProcessNumbered"/>
    <dgm:cxn modelId="{7F943425-87BD-479F-B59F-C6407C0EBDD5}" type="presParOf" srcId="{B702DBC8-D784-451A-AC66-28F05E1FA318}" destId="{EC636DE5-2881-451A-9B30-6E8361120C15}" srcOrd="0" destOrd="0" presId="urn:microsoft.com/office/officeart/2016/7/layout/LinearArrowProcessNumbered"/>
    <dgm:cxn modelId="{4186C449-51D0-42EF-B438-5A20F36D87E9}" type="presParOf" srcId="{B702DBC8-D784-451A-AC66-28F05E1FA318}" destId="{E056A7DE-7769-4297-A9F9-40FAF1FA3014}" srcOrd="1" destOrd="0" presId="urn:microsoft.com/office/officeart/2016/7/layout/LinearArrowProcessNumbered"/>
    <dgm:cxn modelId="{30642F00-934A-47B5-B2F7-9D5EE81830FA}" type="presParOf" srcId="{E056A7DE-7769-4297-A9F9-40FAF1FA3014}" destId="{B619E047-C995-4479-97A5-3E5D9942D277}" srcOrd="0" destOrd="0" presId="urn:microsoft.com/office/officeart/2016/7/layout/LinearArrowProcessNumbered"/>
    <dgm:cxn modelId="{97FBC894-DE7A-46DD-9747-6F07A46A3021}" type="presParOf" srcId="{E056A7DE-7769-4297-A9F9-40FAF1FA3014}" destId="{6570C081-F55E-4711-B773-D8AA277F43E5}" srcOrd="1" destOrd="0" presId="urn:microsoft.com/office/officeart/2016/7/layout/LinearArrowProcessNumbered"/>
    <dgm:cxn modelId="{0CC5B328-B320-4FF2-B405-0BFE7F1C2ABB}" type="presParOf" srcId="{E056A7DE-7769-4297-A9F9-40FAF1FA3014}" destId="{E52F68AD-8555-4732-88CF-1D7B598D1542}" srcOrd="2" destOrd="0" presId="urn:microsoft.com/office/officeart/2016/7/layout/LinearArrowProcessNumbered"/>
    <dgm:cxn modelId="{D39A5D13-2B0D-423F-9E69-860C84232368}" type="presParOf" srcId="{E056A7DE-7769-4297-A9F9-40FAF1FA3014}" destId="{7FA089F7-59F3-4CE1-95FD-8B6465D26657}" srcOrd="3" destOrd="0" presId="urn:microsoft.com/office/officeart/2016/7/layout/LinearArrowProcessNumbered"/>
    <dgm:cxn modelId="{4494CF90-BB70-4DFE-BDE1-75D541479E72}" type="presParOf" srcId="{B702DBC8-D784-451A-AC66-28F05E1FA318}" destId="{4D3383B0-8A46-410B-A6C5-44F64F422CB9}" srcOrd="2" destOrd="0" presId="urn:microsoft.com/office/officeart/2016/7/layout/LinearArrowProcessNumbered"/>
    <dgm:cxn modelId="{16FB3C47-6C52-471B-96D0-D7E2F4A62197}" type="presParOf" srcId="{D6F5401D-E35F-4E3D-8975-633B234130B2}" destId="{3A0CA16F-3D8F-4C5D-9C4B-0F35E236454B}" srcOrd="9" destOrd="0" presId="urn:microsoft.com/office/officeart/2016/7/layout/LinearArrowProcessNumbered"/>
    <dgm:cxn modelId="{D107ECE0-BCA0-4A14-8FB5-3861E94A4A79}" type="presParOf" srcId="{D6F5401D-E35F-4E3D-8975-633B234130B2}" destId="{F56E285B-4696-4ACD-864D-9BE2F4242D7F}" srcOrd="10" destOrd="0" presId="urn:microsoft.com/office/officeart/2016/7/layout/LinearArrowProcessNumbered"/>
    <dgm:cxn modelId="{6D639928-B84C-4F75-8CD7-EB3E627C8F11}" type="presParOf" srcId="{F56E285B-4696-4ACD-864D-9BE2F4242D7F}" destId="{6DE17722-7B8D-4AD3-9FE0-315291542454}" srcOrd="0" destOrd="0" presId="urn:microsoft.com/office/officeart/2016/7/layout/LinearArrowProcessNumbered"/>
    <dgm:cxn modelId="{2735173B-61EA-4E2B-AF0E-28B406BFFF45}" type="presParOf" srcId="{F56E285B-4696-4ACD-864D-9BE2F4242D7F}" destId="{8EADD37D-C0A3-4377-94D4-00C1B707332E}" srcOrd="1" destOrd="0" presId="urn:microsoft.com/office/officeart/2016/7/layout/LinearArrowProcessNumbered"/>
    <dgm:cxn modelId="{CE617E91-9A73-4AAB-880F-72320E78D7D9}" type="presParOf" srcId="{8EADD37D-C0A3-4377-94D4-00C1B707332E}" destId="{A50C8A73-5F67-4496-B10E-8C4FBA653C69}" srcOrd="0" destOrd="0" presId="urn:microsoft.com/office/officeart/2016/7/layout/LinearArrowProcessNumbered"/>
    <dgm:cxn modelId="{BBC91F5F-1F3A-4730-9B9C-2632D1DCCBB5}" type="presParOf" srcId="{8EADD37D-C0A3-4377-94D4-00C1B707332E}" destId="{7555B395-4621-4E65-A603-B30555D74F28}" srcOrd="1" destOrd="0" presId="urn:microsoft.com/office/officeart/2016/7/layout/LinearArrowProcessNumbered"/>
    <dgm:cxn modelId="{FAE33B4A-6D08-4E89-97D6-CD464437BB98}" type="presParOf" srcId="{8EADD37D-C0A3-4377-94D4-00C1B707332E}" destId="{D6CD8F34-CCD6-4B02-B5EA-EB490249DBB3}" srcOrd="2" destOrd="0" presId="urn:microsoft.com/office/officeart/2016/7/layout/LinearArrowProcessNumbered"/>
    <dgm:cxn modelId="{0A02257D-8703-436B-B3D2-AE1B8AE2F119}" type="presParOf" srcId="{8EADD37D-C0A3-4377-94D4-00C1B707332E}" destId="{BFFDC0D6-A186-48BC-9A03-22262538AF4C}" srcOrd="3" destOrd="0" presId="urn:microsoft.com/office/officeart/2016/7/layout/LinearArrowProcessNumbered"/>
    <dgm:cxn modelId="{3AB2EE9D-D76B-481B-88CD-8F1B58FCBC56}" type="presParOf" srcId="{F56E285B-4696-4ACD-864D-9BE2F4242D7F}" destId="{E4D8DBA6-5ADF-434D-9743-71D07C303148}" srcOrd="2" destOrd="0" presId="urn:microsoft.com/office/officeart/2016/7/layout/LinearArrowProcessNumbered"/>
    <dgm:cxn modelId="{75938034-1FEA-47DC-AAA4-7DF4A0BA6D55}" type="presParOf" srcId="{D6F5401D-E35F-4E3D-8975-633B234130B2}" destId="{56CBA8B8-E3BD-46C4-AB40-7B9D3F499E13}" srcOrd="11" destOrd="0" presId="urn:microsoft.com/office/officeart/2016/7/layout/LinearArrowProcessNumbered"/>
    <dgm:cxn modelId="{7AC1AE29-62F8-4510-A72C-BEBAE8AC7AE0}" type="presParOf" srcId="{D6F5401D-E35F-4E3D-8975-633B234130B2}" destId="{A32D5926-6907-4BFA-B5DD-24307C17A47F}" srcOrd="12" destOrd="0" presId="urn:microsoft.com/office/officeart/2016/7/layout/LinearArrowProcessNumbered"/>
    <dgm:cxn modelId="{2562659C-BAA0-4F28-AF3B-5348E94F5822}" type="presParOf" srcId="{A32D5926-6907-4BFA-B5DD-24307C17A47F}" destId="{7EE469AB-C7EF-4995-96F7-3E7115202BA4}" srcOrd="0" destOrd="0" presId="urn:microsoft.com/office/officeart/2016/7/layout/LinearArrowProcessNumbered"/>
    <dgm:cxn modelId="{70986587-1784-4A4E-9AA8-E0218BAE9EC1}" type="presParOf" srcId="{A32D5926-6907-4BFA-B5DD-24307C17A47F}" destId="{0E981550-6F68-4C3F-B30A-04126C4E948E}" srcOrd="1" destOrd="0" presId="urn:microsoft.com/office/officeart/2016/7/layout/LinearArrowProcessNumbered"/>
    <dgm:cxn modelId="{FF1C927C-1327-4592-9BB8-9B46AEA2F6C3}" type="presParOf" srcId="{0E981550-6F68-4C3F-B30A-04126C4E948E}" destId="{3E75A3FF-1A50-4A64-8DD2-8AFD0B0580F1}" srcOrd="0" destOrd="0" presId="urn:microsoft.com/office/officeart/2016/7/layout/LinearArrowProcessNumbered"/>
    <dgm:cxn modelId="{59EA9E9B-E53A-4D35-B680-9F9CA7863437}" type="presParOf" srcId="{0E981550-6F68-4C3F-B30A-04126C4E948E}" destId="{530C4380-87B7-4302-973B-867D7B5E2AB3}" srcOrd="1" destOrd="0" presId="urn:microsoft.com/office/officeart/2016/7/layout/LinearArrowProcessNumbered"/>
    <dgm:cxn modelId="{57870A92-56D9-4151-9D08-A3FBDBE0A3F1}" type="presParOf" srcId="{0E981550-6F68-4C3F-B30A-04126C4E948E}" destId="{0772C4A9-E65F-434F-9FB4-93C2BFBC0167}" srcOrd="2" destOrd="0" presId="urn:microsoft.com/office/officeart/2016/7/layout/LinearArrowProcessNumbered"/>
    <dgm:cxn modelId="{1B8DD934-1D3F-4B17-84F4-F1E7BA4FF731}" type="presParOf" srcId="{0E981550-6F68-4C3F-B30A-04126C4E948E}" destId="{63BE6FE1-1A2F-4DB5-89F1-FA3E7CAC9AF4}" srcOrd="3" destOrd="0" presId="urn:microsoft.com/office/officeart/2016/7/layout/LinearArrowProcessNumbered"/>
    <dgm:cxn modelId="{6BD39A4E-74FC-42F2-A400-7CFAAF3F582C}" type="presParOf" srcId="{A32D5926-6907-4BFA-B5DD-24307C17A47F}" destId="{F57C8C6C-FCB3-498B-BCAE-5A2402797C24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flight information from Terminal management (scheduled departure/arrival)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Terminal Management adjusts departure/landing time according to check-in status of passengers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Airside Management provides actual departure/landing time (possible delays)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Terminal Management displays possibly changed flight information to passengers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Terminal Management coordinates baggage and passenger transportation according to aircraft status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15"/>
      <dgm:spPr/>
    </dgm:pt>
    <dgm:pt modelId="{FB0B9AB7-8F34-498D-B6EE-B7A8A40A2102}" type="pres">
      <dgm:prSet presAssocID="{78849E72-4FB0-4002-A211-F171C5EF812E}" presName="lineArrowNode" presStyleLbl="alignAccFollowNode1" presStyleIdx="1" presStyleCnt="15"/>
      <dgm:spPr/>
    </dgm:pt>
    <dgm:pt modelId="{3C2D05EF-9A4F-43E2-9D54-3E0D8D852E3A}" type="pres">
      <dgm:prSet presAssocID="{73FE5E87-33A1-498D-A1D4-2F99D7D6974B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15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15"/>
      <dgm:spPr/>
    </dgm:pt>
    <dgm:pt modelId="{41E038D7-D924-4B3C-A23D-C04B1F668EDA}" type="pres">
      <dgm:prSet presAssocID="{90C43A13-B4C5-4C16-95E5-F10320849499}" presName="lineArrowNode" presStyleLbl="alignAccFollowNode1" presStyleIdx="4" presStyleCnt="15"/>
      <dgm:spPr/>
    </dgm:pt>
    <dgm:pt modelId="{7BA57F29-76BB-4A21-98E7-3EC7CCDD4606}" type="pres">
      <dgm:prSet presAssocID="{8BA07735-85D2-4A28-99FD-2DD6F7E7FFF6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15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15"/>
      <dgm:spPr/>
    </dgm:pt>
    <dgm:pt modelId="{74D60CDB-B53F-45F9-AF45-21BA3B73D219}" type="pres">
      <dgm:prSet presAssocID="{A8636DCA-BC55-4489-A7CC-4747195F0EA9}" presName="lineArrowNode" presStyleLbl="alignAccFollowNode1" presStyleIdx="7" presStyleCnt="15"/>
      <dgm:spPr/>
    </dgm:pt>
    <dgm:pt modelId="{2FF0CB99-CDE1-46E6-BC10-C42240CF2246}" type="pres">
      <dgm:prSet presAssocID="{80924BA0-97A3-4115-84CA-DA2F48C3DB25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15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15"/>
      <dgm:spPr/>
    </dgm:pt>
    <dgm:pt modelId="{8F2ED789-0322-4FA1-9783-BCDF25D0B5AA}" type="pres">
      <dgm:prSet presAssocID="{C81CD6A7-E345-49E4-8959-2192910E3981}" presName="lineArrowNode" presStyleLbl="alignAccFollowNode1" presStyleIdx="10" presStyleCnt="15"/>
      <dgm:spPr/>
    </dgm:pt>
    <dgm:pt modelId="{5CF663BC-3271-42CA-BC64-9A98CB106A08}" type="pres">
      <dgm:prSet presAssocID="{2AA0CF03-27BD-41A7-BA55-8398759DAFEA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15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15"/>
      <dgm:spPr/>
    </dgm:pt>
    <dgm:pt modelId="{C17DC133-1B1C-42AE-A4C4-489EFE9DAF8A}" type="pres">
      <dgm:prSet presAssocID="{9EF485DD-9979-4546-B041-F87E623786D3}" presName="lineArrowNode" presStyleLbl="alignAccFollowNode1" presStyleIdx="13" presStyleCnt="15"/>
      <dgm:spPr/>
    </dgm:pt>
    <dgm:pt modelId="{B46CC17A-1020-4D2E-B646-F2D763B1531F}" type="pres">
      <dgm:prSet presAssocID="{BBE0FABE-4B10-4A5C-9C32-AA60785EB8BF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15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flight information from Terminal management (scheduled departure/arrival)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Terminal Management adjusts departure/landing time according to check-in status of passengers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Airside Management provides actual departure/landing time (possible delays)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Terminal Management displays possibly changed flight information to passengers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Terminal Management coordinates baggage and passenger transportation according to aircraft status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15"/>
      <dgm:spPr/>
    </dgm:pt>
    <dgm:pt modelId="{FB0B9AB7-8F34-498D-B6EE-B7A8A40A2102}" type="pres">
      <dgm:prSet presAssocID="{78849E72-4FB0-4002-A211-F171C5EF812E}" presName="lineArrowNode" presStyleLbl="alignAccFollowNode1" presStyleIdx="1" presStyleCnt="15"/>
      <dgm:spPr/>
    </dgm:pt>
    <dgm:pt modelId="{3C2D05EF-9A4F-43E2-9D54-3E0D8D852E3A}" type="pres">
      <dgm:prSet presAssocID="{73FE5E87-33A1-498D-A1D4-2F99D7D6974B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15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15"/>
      <dgm:spPr/>
    </dgm:pt>
    <dgm:pt modelId="{41E038D7-D924-4B3C-A23D-C04B1F668EDA}" type="pres">
      <dgm:prSet presAssocID="{90C43A13-B4C5-4C16-95E5-F10320849499}" presName="lineArrowNode" presStyleLbl="alignAccFollowNode1" presStyleIdx="4" presStyleCnt="15"/>
      <dgm:spPr/>
    </dgm:pt>
    <dgm:pt modelId="{7BA57F29-76BB-4A21-98E7-3EC7CCDD4606}" type="pres">
      <dgm:prSet presAssocID="{8BA07735-85D2-4A28-99FD-2DD6F7E7FFF6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15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15"/>
      <dgm:spPr/>
    </dgm:pt>
    <dgm:pt modelId="{74D60CDB-B53F-45F9-AF45-21BA3B73D219}" type="pres">
      <dgm:prSet presAssocID="{A8636DCA-BC55-4489-A7CC-4747195F0EA9}" presName="lineArrowNode" presStyleLbl="alignAccFollowNode1" presStyleIdx="7" presStyleCnt="15"/>
      <dgm:spPr/>
    </dgm:pt>
    <dgm:pt modelId="{2FF0CB99-CDE1-46E6-BC10-C42240CF2246}" type="pres">
      <dgm:prSet presAssocID="{80924BA0-97A3-4115-84CA-DA2F48C3DB25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15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15"/>
      <dgm:spPr/>
    </dgm:pt>
    <dgm:pt modelId="{8F2ED789-0322-4FA1-9783-BCDF25D0B5AA}" type="pres">
      <dgm:prSet presAssocID="{C81CD6A7-E345-49E4-8959-2192910E3981}" presName="lineArrowNode" presStyleLbl="alignAccFollowNode1" presStyleIdx="10" presStyleCnt="15"/>
      <dgm:spPr/>
    </dgm:pt>
    <dgm:pt modelId="{5CF663BC-3271-42CA-BC64-9A98CB106A08}" type="pres">
      <dgm:prSet presAssocID="{2AA0CF03-27BD-41A7-BA55-8398759DAFEA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15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15"/>
      <dgm:spPr/>
    </dgm:pt>
    <dgm:pt modelId="{C17DC133-1B1C-42AE-A4C4-489EFE9DAF8A}" type="pres">
      <dgm:prSet presAssocID="{9EF485DD-9979-4546-B041-F87E623786D3}" presName="lineArrowNode" presStyleLbl="alignAccFollowNode1" presStyleIdx="13" presStyleCnt="15"/>
      <dgm:spPr/>
    </dgm:pt>
    <dgm:pt modelId="{B46CC17A-1020-4D2E-B646-F2D763B1531F}" type="pres">
      <dgm:prSet presAssocID="{BBE0FABE-4B10-4A5C-9C32-AA60785EB8BF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15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C9095CA-D733-4883-A099-10112A06EBB7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08CF15-D1B6-4656-960B-889500AF2510}">
      <dgm:prSet/>
      <dgm:spPr/>
      <dgm:t>
        <a:bodyPr/>
        <a:lstStyle/>
        <a:p>
          <a:r>
            <a:rPr lang="en-US" dirty="0"/>
            <a:t>Terminal Management requests passenger/cargo transport from Landside Management</a:t>
          </a:r>
        </a:p>
      </dgm:t>
    </dgm:pt>
    <dgm:pt modelId="{1C403473-F565-4393-AF91-CC797EFA17A8}" type="parTrans" cxnId="{70EBA5B7-0736-4224-9AE1-468773D1B577}">
      <dgm:prSet/>
      <dgm:spPr/>
      <dgm:t>
        <a:bodyPr/>
        <a:lstStyle/>
        <a:p>
          <a:endParaRPr lang="en-US"/>
        </a:p>
      </dgm:t>
    </dgm:pt>
    <dgm:pt modelId="{126F2048-731B-4941-B72E-4AE76A036BD4}" type="sibTrans" cxnId="{70EBA5B7-0736-4224-9AE1-468773D1B57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1FDB9DB4-EB87-4457-BCFA-5D50A0408638}">
      <dgm:prSet/>
      <dgm:spPr/>
      <dgm:t>
        <a:bodyPr/>
        <a:lstStyle/>
        <a:p>
          <a:r>
            <a:rPr lang="en-US" dirty="0"/>
            <a:t>Landside Management requests gate and transport information from Terminal Management</a:t>
          </a:r>
        </a:p>
      </dgm:t>
    </dgm:pt>
    <dgm:pt modelId="{F0A48977-ABED-4DFD-AC40-F72963638FA3}" type="parTrans" cxnId="{F46DA1C8-7046-4789-9438-198611D3DD40}">
      <dgm:prSet/>
      <dgm:spPr/>
      <dgm:t>
        <a:bodyPr/>
        <a:lstStyle/>
        <a:p>
          <a:endParaRPr lang="en-US"/>
        </a:p>
      </dgm:t>
    </dgm:pt>
    <dgm:pt modelId="{FB50D9B4-52D3-4C0B-A02F-917502DB08BD}" type="sibTrans" cxnId="{F46DA1C8-7046-4789-9438-198611D3DD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CC00E401-C369-4855-8F49-0F63DF0C5AB1}">
      <dgm:prSet/>
      <dgm:spPr/>
      <dgm:t>
        <a:bodyPr/>
        <a:lstStyle/>
        <a:p>
          <a:r>
            <a:rPr lang="en-US" dirty="0"/>
            <a:t>Terminal Management assigns gate</a:t>
          </a:r>
        </a:p>
      </dgm:t>
    </dgm:pt>
    <dgm:pt modelId="{8BFAE95D-FD41-4389-ABA8-D479B0676224}" type="parTrans" cxnId="{BF6E2987-CC65-444C-9FB1-A537B3CB2819}">
      <dgm:prSet/>
      <dgm:spPr/>
      <dgm:t>
        <a:bodyPr/>
        <a:lstStyle/>
        <a:p>
          <a:endParaRPr lang="en-US"/>
        </a:p>
      </dgm:t>
    </dgm:pt>
    <dgm:pt modelId="{B400CC49-15C7-4161-ACEC-640AE6BA1DC6}" type="sibTrans" cxnId="{BF6E2987-CC65-444C-9FB1-A537B3CB2819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AD1650F1-DDE3-4AD9-A257-D58446E5D60B}">
      <dgm:prSet/>
      <dgm:spPr/>
      <dgm:t>
        <a:bodyPr/>
        <a:lstStyle/>
        <a:p>
          <a:r>
            <a:rPr lang="en-US" dirty="0"/>
            <a:t>Terminal Management forwards baggage to transportation units</a:t>
          </a:r>
        </a:p>
      </dgm:t>
    </dgm:pt>
    <dgm:pt modelId="{FCF8373E-C78E-4ECB-A4A3-CB18BB96CB97}" type="parTrans" cxnId="{9D68EC9B-02AE-45FC-8127-599F0191F8DC}">
      <dgm:prSet/>
      <dgm:spPr/>
      <dgm:t>
        <a:bodyPr/>
        <a:lstStyle/>
        <a:p>
          <a:endParaRPr lang="en-US"/>
        </a:p>
      </dgm:t>
    </dgm:pt>
    <dgm:pt modelId="{23AC2325-9192-44E6-AAC1-AD2ACDEC2BBC}" type="sibTrans" cxnId="{9D68EC9B-02AE-45FC-8127-599F0191F8D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30AD5299-354D-491A-9A37-497CDAFCD270}">
      <dgm:prSet/>
      <dgm:spPr/>
      <dgm:t>
        <a:bodyPr/>
        <a:lstStyle/>
        <a:p>
          <a:r>
            <a:rPr lang="en-US" dirty="0"/>
            <a:t>Terminal Management and Airside management coordinate flight details to ensure that baggage gets delivered correctly and on time</a:t>
          </a:r>
        </a:p>
      </dgm:t>
    </dgm:pt>
    <dgm:pt modelId="{09871558-7254-46E9-B8FD-6EE22607D615}" type="parTrans" cxnId="{5E3A73CF-A389-4BAD-B0E8-28B5EE7C071C}">
      <dgm:prSet/>
      <dgm:spPr/>
      <dgm:t>
        <a:bodyPr/>
        <a:lstStyle/>
        <a:p>
          <a:endParaRPr lang="en-US"/>
        </a:p>
      </dgm:t>
    </dgm:pt>
    <dgm:pt modelId="{15B43BAC-6E0F-4207-9ACC-17EB7CFD7862}" type="sibTrans" cxnId="{5E3A73CF-A389-4BAD-B0E8-28B5EE7C071C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6526F698-A830-4589-9F29-2A7D723397A7}">
      <dgm:prSet/>
      <dgm:spPr/>
      <dgm:t>
        <a:bodyPr/>
        <a:lstStyle/>
        <a:p>
          <a:r>
            <a:rPr lang="en-US" dirty="0"/>
            <a:t>Landside Management transports baggage and passengers to the airplane</a:t>
          </a:r>
        </a:p>
      </dgm:t>
    </dgm:pt>
    <dgm:pt modelId="{E1E21414-4D2C-44B9-9A0F-67299A6B5CF0}" type="parTrans" cxnId="{0FFE7AA4-38C7-405C-829B-26637AE07BC3}">
      <dgm:prSet/>
      <dgm:spPr/>
      <dgm:t>
        <a:bodyPr/>
        <a:lstStyle/>
        <a:p>
          <a:endParaRPr lang="en-US"/>
        </a:p>
      </dgm:t>
    </dgm:pt>
    <dgm:pt modelId="{3E8D94C5-6AAB-453B-A7C8-E02A532415ED}" type="sibTrans" cxnId="{0FFE7AA4-38C7-405C-829B-26637AE07BC3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09ED8BF6-8638-4D02-80AC-5B0B17938E4B}" type="pres">
      <dgm:prSet presAssocID="{6C9095CA-D733-4883-A099-10112A06EBB7}" presName="linearFlow" presStyleCnt="0">
        <dgm:presLayoutVars>
          <dgm:dir/>
          <dgm:animLvl val="lvl"/>
          <dgm:resizeHandles val="exact"/>
        </dgm:presLayoutVars>
      </dgm:prSet>
      <dgm:spPr/>
    </dgm:pt>
    <dgm:pt modelId="{40F36041-E858-49DA-9DA6-677C50C0AFF4}" type="pres">
      <dgm:prSet presAssocID="{7508CF15-D1B6-4656-960B-889500AF2510}" presName="compositeNode" presStyleCnt="0"/>
      <dgm:spPr/>
    </dgm:pt>
    <dgm:pt modelId="{FAC214E9-25FA-4147-AFF3-A9DF0035EEA6}" type="pres">
      <dgm:prSet presAssocID="{7508CF15-D1B6-4656-960B-889500AF25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8A26D5B-2271-41B9-AC68-8BECDEF8D3BF}" type="pres">
      <dgm:prSet presAssocID="{7508CF15-D1B6-4656-960B-889500AF2510}" presName="parSh" presStyleCnt="0"/>
      <dgm:spPr/>
    </dgm:pt>
    <dgm:pt modelId="{0BC3B11F-DE77-468D-B265-851B4108DC18}" type="pres">
      <dgm:prSet presAssocID="{7508CF15-D1B6-4656-960B-889500AF2510}" presName="lineNode" presStyleLbl="alignAccFollowNode1" presStyleIdx="0" presStyleCnt="18"/>
      <dgm:spPr/>
    </dgm:pt>
    <dgm:pt modelId="{82356B1A-13DC-4F2C-951A-305DBEB34D76}" type="pres">
      <dgm:prSet presAssocID="{7508CF15-D1B6-4656-960B-889500AF2510}" presName="lineArrowNode" presStyleLbl="alignAccFollowNode1" presStyleIdx="1" presStyleCnt="18"/>
      <dgm:spPr/>
    </dgm:pt>
    <dgm:pt modelId="{32A58090-4A1F-44F7-A141-C2754CB72BD1}" type="pres">
      <dgm:prSet presAssocID="{126F2048-731B-4941-B72E-4AE76A036BD4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82F3158E-7FC2-4B33-B1CA-3F7E3C46F2F9}" type="pres">
      <dgm:prSet presAssocID="{126F2048-731B-4941-B72E-4AE76A036BD4}" presName="spacerBetweenCircleAndCallout" presStyleCnt="0">
        <dgm:presLayoutVars/>
      </dgm:prSet>
      <dgm:spPr/>
    </dgm:pt>
    <dgm:pt modelId="{5277D8A6-B855-4153-92DE-65C9F16E4683}" type="pres">
      <dgm:prSet presAssocID="{7508CF15-D1B6-4656-960B-889500AF2510}" presName="nodeText" presStyleLbl="alignAccFollowNode1" presStyleIdx="2" presStyleCnt="18">
        <dgm:presLayoutVars>
          <dgm:bulletEnabled val="1"/>
        </dgm:presLayoutVars>
      </dgm:prSet>
      <dgm:spPr/>
    </dgm:pt>
    <dgm:pt modelId="{200F1CA0-40D0-46E2-A0A0-802A4BBCEE04}" type="pres">
      <dgm:prSet presAssocID="{126F2048-731B-4941-B72E-4AE76A036BD4}" presName="sibTransComposite" presStyleCnt="0"/>
      <dgm:spPr/>
    </dgm:pt>
    <dgm:pt modelId="{1734E6E7-FC79-416E-B19C-70CDBFAE40A3}" type="pres">
      <dgm:prSet presAssocID="{1FDB9DB4-EB87-4457-BCFA-5D50A0408638}" presName="compositeNode" presStyleCnt="0"/>
      <dgm:spPr/>
    </dgm:pt>
    <dgm:pt modelId="{BD1E1EEF-D734-4CAB-AF2D-AE68E173DEF0}" type="pres">
      <dgm:prSet presAssocID="{1FDB9DB4-EB87-4457-BCFA-5D50A040863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298957-3EE3-4288-8927-8BA8BDE3CD44}" type="pres">
      <dgm:prSet presAssocID="{1FDB9DB4-EB87-4457-BCFA-5D50A0408638}" presName="parSh" presStyleCnt="0"/>
      <dgm:spPr/>
    </dgm:pt>
    <dgm:pt modelId="{9AD6D3D2-189B-4014-AFDF-77397A370F3E}" type="pres">
      <dgm:prSet presAssocID="{1FDB9DB4-EB87-4457-BCFA-5D50A0408638}" presName="lineNode" presStyleLbl="alignAccFollowNode1" presStyleIdx="3" presStyleCnt="18"/>
      <dgm:spPr/>
    </dgm:pt>
    <dgm:pt modelId="{EEDC0814-A439-4EF5-8450-6EC1AE122588}" type="pres">
      <dgm:prSet presAssocID="{1FDB9DB4-EB87-4457-BCFA-5D50A0408638}" presName="lineArrowNode" presStyleLbl="alignAccFollowNode1" presStyleIdx="4" presStyleCnt="18"/>
      <dgm:spPr/>
    </dgm:pt>
    <dgm:pt modelId="{B468B35F-7505-430F-BDD6-3BC3979CF96C}" type="pres">
      <dgm:prSet presAssocID="{FB50D9B4-52D3-4C0B-A02F-917502DB08BD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C94DF2E2-627A-4BDE-968A-4B1F58D8797D}" type="pres">
      <dgm:prSet presAssocID="{FB50D9B4-52D3-4C0B-A02F-917502DB08BD}" presName="spacerBetweenCircleAndCallout" presStyleCnt="0">
        <dgm:presLayoutVars/>
      </dgm:prSet>
      <dgm:spPr/>
    </dgm:pt>
    <dgm:pt modelId="{A73E0411-01D1-440C-B73C-0EDAB658BDF0}" type="pres">
      <dgm:prSet presAssocID="{1FDB9DB4-EB87-4457-BCFA-5D50A0408638}" presName="nodeText" presStyleLbl="alignAccFollowNode1" presStyleIdx="5" presStyleCnt="18">
        <dgm:presLayoutVars>
          <dgm:bulletEnabled val="1"/>
        </dgm:presLayoutVars>
      </dgm:prSet>
      <dgm:spPr/>
    </dgm:pt>
    <dgm:pt modelId="{487B4D56-9641-4031-B011-06614591A63E}" type="pres">
      <dgm:prSet presAssocID="{FB50D9B4-52D3-4C0B-A02F-917502DB08BD}" presName="sibTransComposite" presStyleCnt="0"/>
      <dgm:spPr/>
    </dgm:pt>
    <dgm:pt modelId="{DFA7430E-E5B5-4317-B354-EF0305B1F903}" type="pres">
      <dgm:prSet presAssocID="{CC00E401-C369-4855-8F49-0F63DF0C5AB1}" presName="compositeNode" presStyleCnt="0"/>
      <dgm:spPr/>
    </dgm:pt>
    <dgm:pt modelId="{0ACD61D4-B35E-430C-8001-D1CD645975C7}" type="pres">
      <dgm:prSet presAssocID="{CC00E401-C369-4855-8F49-0F63DF0C5AB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458629F-7EAE-4831-A56B-7995D5CC5B06}" type="pres">
      <dgm:prSet presAssocID="{CC00E401-C369-4855-8F49-0F63DF0C5AB1}" presName="parSh" presStyleCnt="0"/>
      <dgm:spPr/>
    </dgm:pt>
    <dgm:pt modelId="{75C7B527-1CA8-424A-84CF-F8599710846A}" type="pres">
      <dgm:prSet presAssocID="{CC00E401-C369-4855-8F49-0F63DF0C5AB1}" presName="lineNode" presStyleLbl="alignAccFollowNode1" presStyleIdx="6" presStyleCnt="18"/>
      <dgm:spPr/>
    </dgm:pt>
    <dgm:pt modelId="{724F9319-70AE-404B-85CA-625A84CE94A4}" type="pres">
      <dgm:prSet presAssocID="{CC00E401-C369-4855-8F49-0F63DF0C5AB1}" presName="lineArrowNode" presStyleLbl="alignAccFollowNode1" presStyleIdx="7" presStyleCnt="18"/>
      <dgm:spPr/>
    </dgm:pt>
    <dgm:pt modelId="{3715754E-A186-4DBA-97FE-5C7C8CF3462D}" type="pres">
      <dgm:prSet presAssocID="{B400CC49-15C7-4161-ACEC-640AE6BA1DC6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192A7985-CDC6-40A5-8780-6F629982ABB3}" type="pres">
      <dgm:prSet presAssocID="{B400CC49-15C7-4161-ACEC-640AE6BA1DC6}" presName="spacerBetweenCircleAndCallout" presStyleCnt="0">
        <dgm:presLayoutVars/>
      </dgm:prSet>
      <dgm:spPr/>
    </dgm:pt>
    <dgm:pt modelId="{8CA951F6-E6D8-4DE1-A0A7-6E9B133B3B3E}" type="pres">
      <dgm:prSet presAssocID="{CC00E401-C369-4855-8F49-0F63DF0C5AB1}" presName="nodeText" presStyleLbl="alignAccFollowNode1" presStyleIdx="8" presStyleCnt="18">
        <dgm:presLayoutVars>
          <dgm:bulletEnabled val="1"/>
        </dgm:presLayoutVars>
      </dgm:prSet>
      <dgm:spPr/>
    </dgm:pt>
    <dgm:pt modelId="{C57EC909-1CD4-4ABA-91EF-3E51E6D4C80C}" type="pres">
      <dgm:prSet presAssocID="{B400CC49-15C7-4161-ACEC-640AE6BA1DC6}" presName="sibTransComposite" presStyleCnt="0"/>
      <dgm:spPr/>
    </dgm:pt>
    <dgm:pt modelId="{672EFA89-3E01-4CE0-B810-4963F134A5BB}" type="pres">
      <dgm:prSet presAssocID="{AD1650F1-DDE3-4AD9-A257-D58446E5D60B}" presName="compositeNode" presStyleCnt="0"/>
      <dgm:spPr/>
    </dgm:pt>
    <dgm:pt modelId="{53E4E4AC-91A1-4B04-8398-FFEAB686AB10}" type="pres">
      <dgm:prSet presAssocID="{AD1650F1-DDE3-4AD9-A257-D58446E5D60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37F2E27-B334-4410-A3AC-8F490EB5D172}" type="pres">
      <dgm:prSet presAssocID="{AD1650F1-DDE3-4AD9-A257-D58446E5D60B}" presName="parSh" presStyleCnt="0"/>
      <dgm:spPr/>
    </dgm:pt>
    <dgm:pt modelId="{BF4F1D25-900D-4B9F-B554-1056A9323A8E}" type="pres">
      <dgm:prSet presAssocID="{AD1650F1-DDE3-4AD9-A257-D58446E5D60B}" presName="lineNode" presStyleLbl="alignAccFollowNode1" presStyleIdx="9" presStyleCnt="18"/>
      <dgm:spPr/>
    </dgm:pt>
    <dgm:pt modelId="{F23229B7-6819-4728-9B57-D9152AAEAFF0}" type="pres">
      <dgm:prSet presAssocID="{AD1650F1-DDE3-4AD9-A257-D58446E5D60B}" presName="lineArrowNode" presStyleLbl="alignAccFollowNode1" presStyleIdx="10" presStyleCnt="18"/>
      <dgm:spPr/>
    </dgm:pt>
    <dgm:pt modelId="{65F30F85-4C0D-49BE-A289-B49D56B1BC64}" type="pres">
      <dgm:prSet presAssocID="{23AC2325-9192-44E6-AAC1-AD2ACDEC2BBC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3FB024D2-0160-4DC7-8652-A4D58A3D2EAE}" type="pres">
      <dgm:prSet presAssocID="{23AC2325-9192-44E6-AAC1-AD2ACDEC2BBC}" presName="spacerBetweenCircleAndCallout" presStyleCnt="0">
        <dgm:presLayoutVars/>
      </dgm:prSet>
      <dgm:spPr/>
    </dgm:pt>
    <dgm:pt modelId="{1B3A66CD-94A1-41A2-AE06-646F64CE090C}" type="pres">
      <dgm:prSet presAssocID="{AD1650F1-DDE3-4AD9-A257-D58446E5D60B}" presName="nodeText" presStyleLbl="alignAccFollowNode1" presStyleIdx="11" presStyleCnt="18">
        <dgm:presLayoutVars>
          <dgm:bulletEnabled val="1"/>
        </dgm:presLayoutVars>
      </dgm:prSet>
      <dgm:spPr/>
    </dgm:pt>
    <dgm:pt modelId="{DDB69FFB-3F72-4523-89D8-46010605D161}" type="pres">
      <dgm:prSet presAssocID="{23AC2325-9192-44E6-AAC1-AD2ACDEC2BBC}" presName="sibTransComposite" presStyleCnt="0"/>
      <dgm:spPr/>
    </dgm:pt>
    <dgm:pt modelId="{75DF1BC1-66F4-4761-A8CF-1FA9EE182EDB}" type="pres">
      <dgm:prSet presAssocID="{30AD5299-354D-491A-9A37-497CDAFCD270}" presName="compositeNode" presStyleCnt="0"/>
      <dgm:spPr/>
    </dgm:pt>
    <dgm:pt modelId="{CC7390EF-2A19-48E4-BEDA-897B32A9415E}" type="pres">
      <dgm:prSet presAssocID="{30AD5299-354D-491A-9A37-497CDAFCD27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B1ED3B6-871C-4F89-8DC5-B9EC5B8EBDAC}" type="pres">
      <dgm:prSet presAssocID="{30AD5299-354D-491A-9A37-497CDAFCD270}" presName="parSh" presStyleCnt="0"/>
      <dgm:spPr/>
    </dgm:pt>
    <dgm:pt modelId="{39B5AF1D-999F-4423-A23B-10F71ABE810E}" type="pres">
      <dgm:prSet presAssocID="{30AD5299-354D-491A-9A37-497CDAFCD270}" presName="lineNode" presStyleLbl="alignAccFollowNode1" presStyleIdx="12" presStyleCnt="18"/>
      <dgm:spPr/>
    </dgm:pt>
    <dgm:pt modelId="{0B461761-EFBF-4C87-8E45-218F452528A0}" type="pres">
      <dgm:prSet presAssocID="{30AD5299-354D-491A-9A37-497CDAFCD270}" presName="lineArrowNode" presStyleLbl="alignAccFollowNode1" presStyleIdx="13" presStyleCnt="18"/>
      <dgm:spPr/>
    </dgm:pt>
    <dgm:pt modelId="{183AE18F-7570-435D-A2F5-271F51AEC909}" type="pres">
      <dgm:prSet presAssocID="{15B43BAC-6E0F-4207-9ACC-17EB7CFD7862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5EAC92C3-6D12-40DE-B225-264053164806}" type="pres">
      <dgm:prSet presAssocID="{15B43BAC-6E0F-4207-9ACC-17EB7CFD7862}" presName="spacerBetweenCircleAndCallout" presStyleCnt="0">
        <dgm:presLayoutVars/>
      </dgm:prSet>
      <dgm:spPr/>
    </dgm:pt>
    <dgm:pt modelId="{1E4E5F19-E7B5-473F-B996-83E98F1CCFFA}" type="pres">
      <dgm:prSet presAssocID="{30AD5299-354D-491A-9A37-497CDAFCD270}" presName="nodeText" presStyleLbl="alignAccFollowNode1" presStyleIdx="14" presStyleCnt="18">
        <dgm:presLayoutVars>
          <dgm:bulletEnabled val="1"/>
        </dgm:presLayoutVars>
      </dgm:prSet>
      <dgm:spPr/>
    </dgm:pt>
    <dgm:pt modelId="{8A44C6C7-F489-4F42-B07B-CBC382268523}" type="pres">
      <dgm:prSet presAssocID="{15B43BAC-6E0F-4207-9ACC-17EB7CFD7862}" presName="sibTransComposite" presStyleCnt="0"/>
      <dgm:spPr/>
    </dgm:pt>
    <dgm:pt modelId="{91C213E1-1B17-4048-9DC1-84C922D239EE}" type="pres">
      <dgm:prSet presAssocID="{6526F698-A830-4589-9F29-2A7D723397A7}" presName="compositeNode" presStyleCnt="0"/>
      <dgm:spPr/>
    </dgm:pt>
    <dgm:pt modelId="{D24218DF-97AE-4E08-8F81-145FEE99AF29}" type="pres">
      <dgm:prSet presAssocID="{6526F698-A830-4589-9F29-2A7D723397A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6B1238-F08D-43B2-A9CA-8A77FECFE6CF}" type="pres">
      <dgm:prSet presAssocID="{6526F698-A830-4589-9F29-2A7D723397A7}" presName="parSh" presStyleCnt="0"/>
      <dgm:spPr/>
    </dgm:pt>
    <dgm:pt modelId="{A2193B6D-9151-4322-B917-9F2058D96B6E}" type="pres">
      <dgm:prSet presAssocID="{6526F698-A830-4589-9F29-2A7D723397A7}" presName="lineNode" presStyleLbl="alignAccFollowNode1" presStyleIdx="15" presStyleCnt="18"/>
      <dgm:spPr/>
    </dgm:pt>
    <dgm:pt modelId="{F1CD6A1D-FAFB-4035-ABA5-8CB5899D55B8}" type="pres">
      <dgm:prSet presAssocID="{6526F698-A830-4589-9F29-2A7D723397A7}" presName="lineArrowNode" presStyleLbl="alignAccFollowNode1" presStyleIdx="16" presStyleCnt="18"/>
      <dgm:spPr/>
    </dgm:pt>
    <dgm:pt modelId="{01F2AA2F-C755-4C3D-A31C-F74A37B0FC41}" type="pres">
      <dgm:prSet presAssocID="{3E8D94C5-6AAB-453B-A7C8-E02A532415ED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4A32AE92-FC28-4162-B307-94AE13F224FF}" type="pres">
      <dgm:prSet presAssocID="{3E8D94C5-6AAB-453B-A7C8-E02A532415ED}" presName="spacerBetweenCircleAndCallout" presStyleCnt="0">
        <dgm:presLayoutVars/>
      </dgm:prSet>
      <dgm:spPr/>
    </dgm:pt>
    <dgm:pt modelId="{AD18EF57-F2FF-4023-B978-83EF088CD75F}" type="pres">
      <dgm:prSet presAssocID="{6526F698-A830-4589-9F29-2A7D723397A7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A9BEAA04-A08D-4761-8E10-8589C3E73852}" type="presOf" srcId="{23AC2325-9192-44E6-AAC1-AD2ACDEC2BBC}" destId="{65F30F85-4C0D-49BE-A289-B49D56B1BC64}" srcOrd="0" destOrd="0" presId="urn:microsoft.com/office/officeart/2016/7/layout/LinearArrowProcessNumbered"/>
    <dgm:cxn modelId="{A3D6A908-5696-4E5D-9124-EBE7C118897C}" type="presOf" srcId="{6C9095CA-D733-4883-A099-10112A06EBB7}" destId="{09ED8BF6-8638-4D02-80AC-5B0B17938E4B}" srcOrd="0" destOrd="0" presId="urn:microsoft.com/office/officeart/2016/7/layout/LinearArrowProcessNumbered"/>
    <dgm:cxn modelId="{3F73E422-21D1-4934-A4F7-EF4F7A68B74E}" type="presOf" srcId="{AD1650F1-DDE3-4AD9-A257-D58446E5D60B}" destId="{1B3A66CD-94A1-41A2-AE06-646F64CE090C}" srcOrd="0" destOrd="0" presId="urn:microsoft.com/office/officeart/2016/7/layout/LinearArrowProcessNumbered"/>
    <dgm:cxn modelId="{42FECC2D-6560-4D87-B30B-AE9221AA0DF6}" type="presOf" srcId="{30AD5299-354D-491A-9A37-497CDAFCD270}" destId="{1E4E5F19-E7B5-473F-B996-83E98F1CCFFA}" srcOrd="0" destOrd="0" presId="urn:microsoft.com/office/officeart/2016/7/layout/LinearArrowProcessNumbered"/>
    <dgm:cxn modelId="{E174472E-C2F2-4FED-9305-4FD778093680}" type="presOf" srcId="{CC00E401-C369-4855-8F49-0F63DF0C5AB1}" destId="{8CA951F6-E6D8-4DE1-A0A7-6E9B133B3B3E}" srcOrd="0" destOrd="0" presId="urn:microsoft.com/office/officeart/2016/7/layout/LinearArrowProcessNumbered"/>
    <dgm:cxn modelId="{3284F13C-BCAA-4045-9D1D-815635E27AEF}" type="presOf" srcId="{7508CF15-D1B6-4656-960B-889500AF2510}" destId="{5277D8A6-B855-4153-92DE-65C9F16E4683}" srcOrd="0" destOrd="0" presId="urn:microsoft.com/office/officeart/2016/7/layout/LinearArrowProcessNumbered"/>
    <dgm:cxn modelId="{1033BB43-604D-4AF8-80A2-9FB6024BB570}" type="presOf" srcId="{B400CC49-15C7-4161-ACEC-640AE6BA1DC6}" destId="{3715754E-A186-4DBA-97FE-5C7C8CF3462D}" srcOrd="0" destOrd="0" presId="urn:microsoft.com/office/officeart/2016/7/layout/LinearArrowProcessNumbered"/>
    <dgm:cxn modelId="{D4F77146-DF68-4CE6-83E8-45168D3B110F}" type="presOf" srcId="{15B43BAC-6E0F-4207-9ACC-17EB7CFD7862}" destId="{183AE18F-7570-435D-A2F5-271F51AEC909}" srcOrd="0" destOrd="0" presId="urn:microsoft.com/office/officeart/2016/7/layout/LinearArrowProcessNumbered"/>
    <dgm:cxn modelId="{F0351769-392B-4E87-B072-540076EDC040}" type="presOf" srcId="{126F2048-731B-4941-B72E-4AE76A036BD4}" destId="{32A58090-4A1F-44F7-A141-C2754CB72BD1}" srcOrd="0" destOrd="0" presId="urn:microsoft.com/office/officeart/2016/7/layout/LinearArrowProcessNumbered"/>
    <dgm:cxn modelId="{BF6E2987-CC65-444C-9FB1-A537B3CB2819}" srcId="{6C9095CA-D733-4883-A099-10112A06EBB7}" destId="{CC00E401-C369-4855-8F49-0F63DF0C5AB1}" srcOrd="2" destOrd="0" parTransId="{8BFAE95D-FD41-4389-ABA8-D479B0676224}" sibTransId="{B400CC49-15C7-4161-ACEC-640AE6BA1DC6}"/>
    <dgm:cxn modelId="{D8EE228D-EF36-4D9E-9C1A-78D9DF867472}" type="presOf" srcId="{FB50D9B4-52D3-4C0B-A02F-917502DB08BD}" destId="{B468B35F-7505-430F-BDD6-3BC3979CF96C}" srcOrd="0" destOrd="0" presId="urn:microsoft.com/office/officeart/2016/7/layout/LinearArrowProcessNumbered"/>
    <dgm:cxn modelId="{3413EE98-10F4-40D6-BBD6-FF66A19A881A}" type="presOf" srcId="{6526F698-A830-4589-9F29-2A7D723397A7}" destId="{AD18EF57-F2FF-4023-B978-83EF088CD75F}" srcOrd="0" destOrd="0" presId="urn:microsoft.com/office/officeart/2016/7/layout/LinearArrowProcessNumbered"/>
    <dgm:cxn modelId="{6F4C1A99-029B-4138-8C9B-31C695438896}" type="presOf" srcId="{3E8D94C5-6AAB-453B-A7C8-E02A532415ED}" destId="{01F2AA2F-C755-4C3D-A31C-F74A37B0FC41}" srcOrd="0" destOrd="0" presId="urn:microsoft.com/office/officeart/2016/7/layout/LinearArrowProcessNumbered"/>
    <dgm:cxn modelId="{9D68EC9B-02AE-45FC-8127-599F0191F8DC}" srcId="{6C9095CA-D733-4883-A099-10112A06EBB7}" destId="{AD1650F1-DDE3-4AD9-A257-D58446E5D60B}" srcOrd="3" destOrd="0" parTransId="{FCF8373E-C78E-4ECB-A4A3-CB18BB96CB97}" sibTransId="{23AC2325-9192-44E6-AAC1-AD2ACDEC2BBC}"/>
    <dgm:cxn modelId="{0FFE7AA4-38C7-405C-829B-26637AE07BC3}" srcId="{6C9095CA-D733-4883-A099-10112A06EBB7}" destId="{6526F698-A830-4589-9F29-2A7D723397A7}" srcOrd="5" destOrd="0" parTransId="{E1E21414-4D2C-44B9-9A0F-67299A6B5CF0}" sibTransId="{3E8D94C5-6AAB-453B-A7C8-E02A532415ED}"/>
    <dgm:cxn modelId="{70EBA5B7-0736-4224-9AE1-468773D1B577}" srcId="{6C9095CA-D733-4883-A099-10112A06EBB7}" destId="{7508CF15-D1B6-4656-960B-889500AF2510}" srcOrd="0" destOrd="0" parTransId="{1C403473-F565-4393-AF91-CC797EFA17A8}" sibTransId="{126F2048-731B-4941-B72E-4AE76A036BD4}"/>
    <dgm:cxn modelId="{F46DA1C8-7046-4789-9438-198611D3DD40}" srcId="{6C9095CA-D733-4883-A099-10112A06EBB7}" destId="{1FDB9DB4-EB87-4457-BCFA-5D50A0408638}" srcOrd="1" destOrd="0" parTransId="{F0A48977-ABED-4DFD-AC40-F72963638FA3}" sibTransId="{FB50D9B4-52D3-4C0B-A02F-917502DB08BD}"/>
    <dgm:cxn modelId="{FC3626CA-E887-46E7-A14E-DE1FCF60738E}" type="presOf" srcId="{1FDB9DB4-EB87-4457-BCFA-5D50A0408638}" destId="{A73E0411-01D1-440C-B73C-0EDAB658BDF0}" srcOrd="0" destOrd="0" presId="urn:microsoft.com/office/officeart/2016/7/layout/LinearArrowProcessNumbered"/>
    <dgm:cxn modelId="{5E3A73CF-A389-4BAD-B0E8-28B5EE7C071C}" srcId="{6C9095CA-D733-4883-A099-10112A06EBB7}" destId="{30AD5299-354D-491A-9A37-497CDAFCD270}" srcOrd="4" destOrd="0" parTransId="{09871558-7254-46E9-B8FD-6EE22607D615}" sibTransId="{15B43BAC-6E0F-4207-9ACC-17EB7CFD7862}"/>
    <dgm:cxn modelId="{C09385C5-3AA4-49BA-A535-73F239B4F54C}" type="presParOf" srcId="{09ED8BF6-8638-4D02-80AC-5B0B17938E4B}" destId="{40F36041-E858-49DA-9DA6-677C50C0AFF4}" srcOrd="0" destOrd="0" presId="urn:microsoft.com/office/officeart/2016/7/layout/LinearArrowProcessNumbered"/>
    <dgm:cxn modelId="{E92C34DF-04F1-42F4-9881-CEA7179AC5D0}" type="presParOf" srcId="{40F36041-E858-49DA-9DA6-677C50C0AFF4}" destId="{FAC214E9-25FA-4147-AFF3-A9DF0035EEA6}" srcOrd="0" destOrd="0" presId="urn:microsoft.com/office/officeart/2016/7/layout/LinearArrowProcessNumbered"/>
    <dgm:cxn modelId="{8EA75965-D354-4544-B119-0CB18C634BF8}" type="presParOf" srcId="{40F36041-E858-49DA-9DA6-677C50C0AFF4}" destId="{58A26D5B-2271-41B9-AC68-8BECDEF8D3BF}" srcOrd="1" destOrd="0" presId="urn:microsoft.com/office/officeart/2016/7/layout/LinearArrowProcessNumbered"/>
    <dgm:cxn modelId="{68966EE8-5286-415A-B309-F2A5982D16CF}" type="presParOf" srcId="{58A26D5B-2271-41B9-AC68-8BECDEF8D3BF}" destId="{0BC3B11F-DE77-468D-B265-851B4108DC18}" srcOrd="0" destOrd="0" presId="urn:microsoft.com/office/officeart/2016/7/layout/LinearArrowProcessNumbered"/>
    <dgm:cxn modelId="{36BDD71D-F001-4CD9-95DE-5B408E3ED843}" type="presParOf" srcId="{58A26D5B-2271-41B9-AC68-8BECDEF8D3BF}" destId="{82356B1A-13DC-4F2C-951A-305DBEB34D76}" srcOrd="1" destOrd="0" presId="urn:microsoft.com/office/officeart/2016/7/layout/LinearArrowProcessNumbered"/>
    <dgm:cxn modelId="{2AB4D605-D8FC-422A-AD5E-A4B4735FDF48}" type="presParOf" srcId="{58A26D5B-2271-41B9-AC68-8BECDEF8D3BF}" destId="{32A58090-4A1F-44F7-A141-C2754CB72BD1}" srcOrd="2" destOrd="0" presId="urn:microsoft.com/office/officeart/2016/7/layout/LinearArrowProcessNumbered"/>
    <dgm:cxn modelId="{BEBB6034-B14A-4780-9181-1A9549B76352}" type="presParOf" srcId="{58A26D5B-2271-41B9-AC68-8BECDEF8D3BF}" destId="{82F3158E-7FC2-4B33-B1CA-3F7E3C46F2F9}" srcOrd="3" destOrd="0" presId="urn:microsoft.com/office/officeart/2016/7/layout/LinearArrowProcessNumbered"/>
    <dgm:cxn modelId="{9A066859-0C83-4679-A452-3597EFBEB774}" type="presParOf" srcId="{40F36041-E858-49DA-9DA6-677C50C0AFF4}" destId="{5277D8A6-B855-4153-92DE-65C9F16E4683}" srcOrd="2" destOrd="0" presId="urn:microsoft.com/office/officeart/2016/7/layout/LinearArrowProcessNumbered"/>
    <dgm:cxn modelId="{82948FD2-4B77-42E9-8AF8-517DB6C2462D}" type="presParOf" srcId="{09ED8BF6-8638-4D02-80AC-5B0B17938E4B}" destId="{200F1CA0-40D0-46E2-A0A0-802A4BBCEE04}" srcOrd="1" destOrd="0" presId="urn:microsoft.com/office/officeart/2016/7/layout/LinearArrowProcessNumbered"/>
    <dgm:cxn modelId="{52736D5F-BD29-4E74-9294-5B852F48B181}" type="presParOf" srcId="{09ED8BF6-8638-4D02-80AC-5B0B17938E4B}" destId="{1734E6E7-FC79-416E-B19C-70CDBFAE40A3}" srcOrd="2" destOrd="0" presId="urn:microsoft.com/office/officeart/2016/7/layout/LinearArrowProcessNumbered"/>
    <dgm:cxn modelId="{C5876EC1-C8C3-441A-A940-8E93E76A7860}" type="presParOf" srcId="{1734E6E7-FC79-416E-B19C-70CDBFAE40A3}" destId="{BD1E1EEF-D734-4CAB-AF2D-AE68E173DEF0}" srcOrd="0" destOrd="0" presId="urn:microsoft.com/office/officeart/2016/7/layout/LinearArrowProcessNumbered"/>
    <dgm:cxn modelId="{BF483914-8B43-4C40-939F-0CF22C028755}" type="presParOf" srcId="{1734E6E7-FC79-416E-B19C-70CDBFAE40A3}" destId="{EA298957-3EE3-4288-8927-8BA8BDE3CD44}" srcOrd="1" destOrd="0" presId="urn:microsoft.com/office/officeart/2016/7/layout/LinearArrowProcessNumbered"/>
    <dgm:cxn modelId="{384DE8E3-99F6-466B-B260-3C22B4228375}" type="presParOf" srcId="{EA298957-3EE3-4288-8927-8BA8BDE3CD44}" destId="{9AD6D3D2-189B-4014-AFDF-77397A370F3E}" srcOrd="0" destOrd="0" presId="urn:microsoft.com/office/officeart/2016/7/layout/LinearArrowProcessNumbered"/>
    <dgm:cxn modelId="{BFE1D678-5390-4D2C-99E3-B3EF07428B22}" type="presParOf" srcId="{EA298957-3EE3-4288-8927-8BA8BDE3CD44}" destId="{EEDC0814-A439-4EF5-8450-6EC1AE122588}" srcOrd="1" destOrd="0" presId="urn:microsoft.com/office/officeart/2016/7/layout/LinearArrowProcessNumbered"/>
    <dgm:cxn modelId="{5E3FC05E-A7DC-4B38-98B0-01C89994A051}" type="presParOf" srcId="{EA298957-3EE3-4288-8927-8BA8BDE3CD44}" destId="{B468B35F-7505-430F-BDD6-3BC3979CF96C}" srcOrd="2" destOrd="0" presId="urn:microsoft.com/office/officeart/2016/7/layout/LinearArrowProcessNumbered"/>
    <dgm:cxn modelId="{CAA40AA3-C2D8-4AE1-A47F-D508EF4F621F}" type="presParOf" srcId="{EA298957-3EE3-4288-8927-8BA8BDE3CD44}" destId="{C94DF2E2-627A-4BDE-968A-4B1F58D8797D}" srcOrd="3" destOrd="0" presId="urn:microsoft.com/office/officeart/2016/7/layout/LinearArrowProcessNumbered"/>
    <dgm:cxn modelId="{41438A5A-B1FE-4522-95E6-757511E665AD}" type="presParOf" srcId="{1734E6E7-FC79-416E-B19C-70CDBFAE40A3}" destId="{A73E0411-01D1-440C-B73C-0EDAB658BDF0}" srcOrd="2" destOrd="0" presId="urn:microsoft.com/office/officeart/2016/7/layout/LinearArrowProcessNumbered"/>
    <dgm:cxn modelId="{1F3875F1-F939-4740-B9D0-A557EBEE8529}" type="presParOf" srcId="{09ED8BF6-8638-4D02-80AC-5B0B17938E4B}" destId="{487B4D56-9641-4031-B011-06614591A63E}" srcOrd="3" destOrd="0" presId="urn:microsoft.com/office/officeart/2016/7/layout/LinearArrowProcessNumbered"/>
    <dgm:cxn modelId="{C3BB44CB-146E-4150-95A2-DF7E2A8A8808}" type="presParOf" srcId="{09ED8BF6-8638-4D02-80AC-5B0B17938E4B}" destId="{DFA7430E-E5B5-4317-B354-EF0305B1F903}" srcOrd="4" destOrd="0" presId="urn:microsoft.com/office/officeart/2016/7/layout/LinearArrowProcessNumbered"/>
    <dgm:cxn modelId="{977FC50D-F8B9-4F65-A496-6D6D737B8338}" type="presParOf" srcId="{DFA7430E-E5B5-4317-B354-EF0305B1F903}" destId="{0ACD61D4-B35E-430C-8001-D1CD645975C7}" srcOrd="0" destOrd="0" presId="urn:microsoft.com/office/officeart/2016/7/layout/LinearArrowProcessNumbered"/>
    <dgm:cxn modelId="{B79CDA17-4B90-416A-AAB2-CE9FB04CEF48}" type="presParOf" srcId="{DFA7430E-E5B5-4317-B354-EF0305B1F903}" destId="{4458629F-7EAE-4831-A56B-7995D5CC5B06}" srcOrd="1" destOrd="0" presId="urn:microsoft.com/office/officeart/2016/7/layout/LinearArrowProcessNumbered"/>
    <dgm:cxn modelId="{CAFA61F4-7B7D-4273-A64E-7B6A0C2767D0}" type="presParOf" srcId="{4458629F-7EAE-4831-A56B-7995D5CC5B06}" destId="{75C7B527-1CA8-424A-84CF-F8599710846A}" srcOrd="0" destOrd="0" presId="urn:microsoft.com/office/officeart/2016/7/layout/LinearArrowProcessNumbered"/>
    <dgm:cxn modelId="{3D4C8519-FF4E-4869-A6B7-4F416CE6B226}" type="presParOf" srcId="{4458629F-7EAE-4831-A56B-7995D5CC5B06}" destId="{724F9319-70AE-404B-85CA-625A84CE94A4}" srcOrd="1" destOrd="0" presId="urn:microsoft.com/office/officeart/2016/7/layout/LinearArrowProcessNumbered"/>
    <dgm:cxn modelId="{2E6B4538-0B6E-4660-A3DD-1AE12CB9C54C}" type="presParOf" srcId="{4458629F-7EAE-4831-A56B-7995D5CC5B06}" destId="{3715754E-A186-4DBA-97FE-5C7C8CF3462D}" srcOrd="2" destOrd="0" presId="urn:microsoft.com/office/officeart/2016/7/layout/LinearArrowProcessNumbered"/>
    <dgm:cxn modelId="{C99C7503-8732-4202-8D5A-D8722450DB3C}" type="presParOf" srcId="{4458629F-7EAE-4831-A56B-7995D5CC5B06}" destId="{192A7985-CDC6-40A5-8780-6F629982ABB3}" srcOrd="3" destOrd="0" presId="urn:microsoft.com/office/officeart/2016/7/layout/LinearArrowProcessNumbered"/>
    <dgm:cxn modelId="{04A9E04D-2038-4EB0-A043-B7954672DC47}" type="presParOf" srcId="{DFA7430E-E5B5-4317-B354-EF0305B1F903}" destId="{8CA951F6-E6D8-4DE1-A0A7-6E9B133B3B3E}" srcOrd="2" destOrd="0" presId="urn:microsoft.com/office/officeart/2016/7/layout/LinearArrowProcessNumbered"/>
    <dgm:cxn modelId="{A933EDBC-1793-4410-BB2B-DA53E1B72522}" type="presParOf" srcId="{09ED8BF6-8638-4D02-80AC-5B0B17938E4B}" destId="{C57EC909-1CD4-4ABA-91EF-3E51E6D4C80C}" srcOrd="5" destOrd="0" presId="urn:microsoft.com/office/officeart/2016/7/layout/LinearArrowProcessNumbered"/>
    <dgm:cxn modelId="{9AF8809C-C091-46BE-B598-125BC514534C}" type="presParOf" srcId="{09ED8BF6-8638-4D02-80AC-5B0B17938E4B}" destId="{672EFA89-3E01-4CE0-B810-4963F134A5BB}" srcOrd="6" destOrd="0" presId="urn:microsoft.com/office/officeart/2016/7/layout/LinearArrowProcessNumbered"/>
    <dgm:cxn modelId="{4BA6AC27-F63B-4E1C-AC81-00F582C9D945}" type="presParOf" srcId="{672EFA89-3E01-4CE0-B810-4963F134A5BB}" destId="{53E4E4AC-91A1-4B04-8398-FFEAB686AB10}" srcOrd="0" destOrd="0" presId="urn:microsoft.com/office/officeart/2016/7/layout/LinearArrowProcessNumbered"/>
    <dgm:cxn modelId="{DF0E14AD-8E86-42EF-BB17-207D1B2A0418}" type="presParOf" srcId="{672EFA89-3E01-4CE0-B810-4963F134A5BB}" destId="{737F2E27-B334-4410-A3AC-8F490EB5D172}" srcOrd="1" destOrd="0" presId="urn:microsoft.com/office/officeart/2016/7/layout/LinearArrowProcessNumbered"/>
    <dgm:cxn modelId="{85BDCB8C-4AAC-4FFC-BD7F-701A3CD6478C}" type="presParOf" srcId="{737F2E27-B334-4410-A3AC-8F490EB5D172}" destId="{BF4F1D25-900D-4B9F-B554-1056A9323A8E}" srcOrd="0" destOrd="0" presId="urn:microsoft.com/office/officeart/2016/7/layout/LinearArrowProcessNumbered"/>
    <dgm:cxn modelId="{1AFA7463-9E5E-4838-BABF-24DE813429BE}" type="presParOf" srcId="{737F2E27-B334-4410-A3AC-8F490EB5D172}" destId="{F23229B7-6819-4728-9B57-D9152AAEAFF0}" srcOrd="1" destOrd="0" presId="urn:microsoft.com/office/officeart/2016/7/layout/LinearArrowProcessNumbered"/>
    <dgm:cxn modelId="{206624D3-B803-407A-A8B5-9489D02A0E6F}" type="presParOf" srcId="{737F2E27-B334-4410-A3AC-8F490EB5D172}" destId="{65F30F85-4C0D-49BE-A289-B49D56B1BC64}" srcOrd="2" destOrd="0" presId="urn:microsoft.com/office/officeart/2016/7/layout/LinearArrowProcessNumbered"/>
    <dgm:cxn modelId="{9CD96C62-AFF3-4F65-8F66-D511CD12DA75}" type="presParOf" srcId="{737F2E27-B334-4410-A3AC-8F490EB5D172}" destId="{3FB024D2-0160-4DC7-8652-A4D58A3D2EAE}" srcOrd="3" destOrd="0" presId="urn:microsoft.com/office/officeart/2016/7/layout/LinearArrowProcessNumbered"/>
    <dgm:cxn modelId="{EE9DD177-AC51-4C6D-BC6B-45273DC43F75}" type="presParOf" srcId="{672EFA89-3E01-4CE0-B810-4963F134A5BB}" destId="{1B3A66CD-94A1-41A2-AE06-646F64CE090C}" srcOrd="2" destOrd="0" presId="urn:microsoft.com/office/officeart/2016/7/layout/LinearArrowProcessNumbered"/>
    <dgm:cxn modelId="{DE7E453E-A732-4956-8D62-3BD8C5696B38}" type="presParOf" srcId="{09ED8BF6-8638-4D02-80AC-5B0B17938E4B}" destId="{DDB69FFB-3F72-4523-89D8-46010605D161}" srcOrd="7" destOrd="0" presId="urn:microsoft.com/office/officeart/2016/7/layout/LinearArrowProcessNumbered"/>
    <dgm:cxn modelId="{D600F9EC-F060-476A-BB11-7E43E750A1A6}" type="presParOf" srcId="{09ED8BF6-8638-4D02-80AC-5B0B17938E4B}" destId="{75DF1BC1-66F4-4761-A8CF-1FA9EE182EDB}" srcOrd="8" destOrd="0" presId="urn:microsoft.com/office/officeart/2016/7/layout/LinearArrowProcessNumbered"/>
    <dgm:cxn modelId="{D6578CF4-1D2A-49BC-853B-6F03DECE6347}" type="presParOf" srcId="{75DF1BC1-66F4-4761-A8CF-1FA9EE182EDB}" destId="{CC7390EF-2A19-48E4-BEDA-897B32A9415E}" srcOrd="0" destOrd="0" presId="urn:microsoft.com/office/officeart/2016/7/layout/LinearArrowProcessNumbered"/>
    <dgm:cxn modelId="{21D3CDC7-0050-4B4A-982F-A30C11931300}" type="presParOf" srcId="{75DF1BC1-66F4-4761-A8CF-1FA9EE182EDB}" destId="{0B1ED3B6-871C-4F89-8DC5-B9EC5B8EBDAC}" srcOrd="1" destOrd="0" presId="urn:microsoft.com/office/officeart/2016/7/layout/LinearArrowProcessNumbered"/>
    <dgm:cxn modelId="{36F6FC8E-110A-4440-96EF-3B3A581911A9}" type="presParOf" srcId="{0B1ED3B6-871C-4F89-8DC5-B9EC5B8EBDAC}" destId="{39B5AF1D-999F-4423-A23B-10F71ABE810E}" srcOrd="0" destOrd="0" presId="urn:microsoft.com/office/officeart/2016/7/layout/LinearArrowProcessNumbered"/>
    <dgm:cxn modelId="{DC967D60-F340-420D-95F2-221CEB2D987C}" type="presParOf" srcId="{0B1ED3B6-871C-4F89-8DC5-B9EC5B8EBDAC}" destId="{0B461761-EFBF-4C87-8E45-218F452528A0}" srcOrd="1" destOrd="0" presId="urn:microsoft.com/office/officeart/2016/7/layout/LinearArrowProcessNumbered"/>
    <dgm:cxn modelId="{74A74AE0-DD51-4326-9949-F1EDB67644B0}" type="presParOf" srcId="{0B1ED3B6-871C-4F89-8DC5-B9EC5B8EBDAC}" destId="{183AE18F-7570-435D-A2F5-271F51AEC909}" srcOrd="2" destOrd="0" presId="urn:microsoft.com/office/officeart/2016/7/layout/LinearArrowProcessNumbered"/>
    <dgm:cxn modelId="{E820E558-0F9C-422F-B0E7-DAD0855A8BB9}" type="presParOf" srcId="{0B1ED3B6-871C-4F89-8DC5-B9EC5B8EBDAC}" destId="{5EAC92C3-6D12-40DE-B225-264053164806}" srcOrd="3" destOrd="0" presId="urn:microsoft.com/office/officeart/2016/7/layout/LinearArrowProcessNumbered"/>
    <dgm:cxn modelId="{5E335517-F23E-46AF-A439-BDF5BC50CFD0}" type="presParOf" srcId="{75DF1BC1-66F4-4761-A8CF-1FA9EE182EDB}" destId="{1E4E5F19-E7B5-473F-B996-83E98F1CCFFA}" srcOrd="2" destOrd="0" presId="urn:microsoft.com/office/officeart/2016/7/layout/LinearArrowProcessNumbered"/>
    <dgm:cxn modelId="{DFA5571D-BE03-4805-9F4A-E5DAAA00DEA3}" type="presParOf" srcId="{09ED8BF6-8638-4D02-80AC-5B0B17938E4B}" destId="{8A44C6C7-F489-4F42-B07B-CBC382268523}" srcOrd="9" destOrd="0" presId="urn:microsoft.com/office/officeart/2016/7/layout/LinearArrowProcessNumbered"/>
    <dgm:cxn modelId="{CBED93C5-D515-4DDB-AF76-A56DDB8C6F97}" type="presParOf" srcId="{09ED8BF6-8638-4D02-80AC-5B0B17938E4B}" destId="{91C213E1-1B17-4048-9DC1-84C922D239EE}" srcOrd="10" destOrd="0" presId="urn:microsoft.com/office/officeart/2016/7/layout/LinearArrowProcessNumbered"/>
    <dgm:cxn modelId="{975775C7-7B3F-4A56-8DCA-C41D4C85B6CC}" type="presParOf" srcId="{91C213E1-1B17-4048-9DC1-84C922D239EE}" destId="{D24218DF-97AE-4E08-8F81-145FEE99AF29}" srcOrd="0" destOrd="0" presId="urn:microsoft.com/office/officeart/2016/7/layout/LinearArrowProcessNumbered"/>
    <dgm:cxn modelId="{6BDCBBD1-47EE-464B-902F-E8D18EC2FDD1}" type="presParOf" srcId="{91C213E1-1B17-4048-9DC1-84C922D239EE}" destId="{706B1238-F08D-43B2-A9CA-8A77FECFE6CF}" srcOrd="1" destOrd="0" presId="urn:microsoft.com/office/officeart/2016/7/layout/LinearArrowProcessNumbered"/>
    <dgm:cxn modelId="{BFEC8A9A-C9EA-473A-A17B-4A2092DA2906}" type="presParOf" srcId="{706B1238-F08D-43B2-A9CA-8A77FECFE6CF}" destId="{A2193B6D-9151-4322-B917-9F2058D96B6E}" srcOrd="0" destOrd="0" presId="urn:microsoft.com/office/officeart/2016/7/layout/LinearArrowProcessNumbered"/>
    <dgm:cxn modelId="{FFB6CF52-D45F-4801-ADCD-F2ACAAE74E72}" type="presParOf" srcId="{706B1238-F08D-43B2-A9CA-8A77FECFE6CF}" destId="{F1CD6A1D-FAFB-4035-ABA5-8CB5899D55B8}" srcOrd="1" destOrd="0" presId="urn:microsoft.com/office/officeart/2016/7/layout/LinearArrowProcessNumbered"/>
    <dgm:cxn modelId="{4646DFB9-9C9E-4D63-9CB6-B8F380E6A3A4}" type="presParOf" srcId="{706B1238-F08D-43B2-A9CA-8A77FECFE6CF}" destId="{01F2AA2F-C755-4C3D-A31C-F74A37B0FC41}" srcOrd="2" destOrd="0" presId="urn:microsoft.com/office/officeart/2016/7/layout/LinearArrowProcessNumbered"/>
    <dgm:cxn modelId="{DF41F0B0-2785-43DC-AD59-8342712E93DF}" type="presParOf" srcId="{706B1238-F08D-43B2-A9CA-8A77FECFE6CF}" destId="{4A32AE92-FC28-4162-B307-94AE13F224FF}" srcOrd="3" destOrd="0" presId="urn:microsoft.com/office/officeart/2016/7/layout/LinearArrowProcessNumbered"/>
    <dgm:cxn modelId="{CD1F814F-8799-4403-BFE1-393A8A0354DA}" type="presParOf" srcId="{91C213E1-1B17-4048-9DC1-84C922D239EE}" destId="{AD18EF57-F2FF-4023-B978-83EF088CD75F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fuel truck, stair truck, etc. from Landside Management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D93718F2-E2F4-4E8A-A9D8-4FF24B14AAFE}">
      <dgm:prSet/>
      <dgm:spPr/>
      <dgm:t>
        <a:bodyPr/>
        <a:lstStyle/>
        <a:p>
          <a:r>
            <a:rPr lang="en-US" dirty="0"/>
            <a:t>Landside Management requests parking location of aircraft</a:t>
          </a:r>
          <a:endParaRPr lang="de-AT" dirty="0"/>
        </a:p>
      </dgm:t>
    </dgm:pt>
    <dgm:pt modelId="{D518782E-5193-49E5-AE07-D18EF7CC31E5}" type="parTrans" cxnId="{005B4BF0-3065-42C7-BB78-E3DC3DB3C233}">
      <dgm:prSet/>
      <dgm:spPr/>
      <dgm:t>
        <a:bodyPr/>
        <a:lstStyle/>
        <a:p>
          <a:endParaRPr lang="de-AT"/>
        </a:p>
      </dgm:t>
    </dgm:pt>
    <dgm:pt modelId="{8C686DAD-FBA0-4ED3-AE59-017093A10E35}" type="sibTrans" cxnId="{005B4BF0-3065-42C7-BB78-E3DC3DB3C233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1D45E506-3BB4-4ADB-8662-A7C290D5AF20}">
      <dgm:prSet/>
      <dgm:spPr/>
      <dgm:t>
        <a:bodyPr/>
        <a:lstStyle/>
        <a:p>
          <a:r>
            <a:rPr lang="en-US" dirty="0"/>
            <a:t>Airside Management provides parking location and arrival/departure time</a:t>
          </a:r>
          <a:endParaRPr lang="de-AT" dirty="0"/>
        </a:p>
      </dgm:t>
    </dgm:pt>
    <dgm:pt modelId="{E98C1A05-1832-4117-8F4E-4B78E3D62D37}" type="parTrans" cxnId="{1DC8342F-0984-4C69-9E35-A0404973A548}">
      <dgm:prSet/>
      <dgm:spPr/>
      <dgm:t>
        <a:bodyPr/>
        <a:lstStyle/>
        <a:p>
          <a:endParaRPr lang="de-AT"/>
        </a:p>
      </dgm:t>
    </dgm:pt>
    <dgm:pt modelId="{33412F06-43D2-4A63-85E4-172D8D134969}" type="sibTrans" cxnId="{1DC8342F-0984-4C69-9E35-A0404973A548}">
      <dgm:prSet phldrT="3" phldr="0"/>
      <dgm:spPr/>
      <dgm:t>
        <a:bodyPr/>
        <a:lstStyle/>
        <a:p>
          <a:r>
            <a:rPr lang="de-AT" dirty="0"/>
            <a:t>3</a:t>
          </a:r>
        </a:p>
      </dgm:t>
    </dgm:pt>
    <dgm:pt modelId="{C581ECDC-C48F-46F8-86CB-7477465FF303}">
      <dgm:prSet/>
      <dgm:spPr/>
      <dgm:t>
        <a:bodyPr/>
        <a:lstStyle/>
        <a:p>
          <a:r>
            <a:rPr lang="en-US" dirty="0"/>
            <a:t>Landside Management calculates needed resources</a:t>
          </a:r>
          <a:endParaRPr lang="de-AT" dirty="0"/>
        </a:p>
      </dgm:t>
    </dgm:pt>
    <dgm:pt modelId="{30B058DC-D6C2-4ACB-B3BC-BB8F3A81DB01}" type="parTrans" cxnId="{42052F78-81D3-4D1E-A686-0E482466E597}">
      <dgm:prSet/>
      <dgm:spPr/>
      <dgm:t>
        <a:bodyPr/>
        <a:lstStyle/>
        <a:p>
          <a:endParaRPr lang="de-AT"/>
        </a:p>
      </dgm:t>
    </dgm:pt>
    <dgm:pt modelId="{85C9F479-729E-4E08-9B1B-7ABEFAEBC3E9}" type="sibTrans" cxnId="{42052F78-81D3-4D1E-A686-0E482466E597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6F30E839-49A8-40C6-9013-03A3B206E8E5}">
      <dgm:prSet/>
      <dgm:spPr/>
      <dgm:t>
        <a:bodyPr/>
        <a:lstStyle/>
        <a:p>
          <a:r>
            <a:rPr lang="en-US" dirty="0"/>
            <a:t>Landside Management plans best route for vehicles</a:t>
          </a:r>
          <a:endParaRPr lang="de-AT" dirty="0"/>
        </a:p>
      </dgm:t>
    </dgm:pt>
    <dgm:pt modelId="{742E4FA8-3B68-4C45-990C-9DC5CBB58F12}" type="parTrans" cxnId="{22698039-D1B2-4C7C-9FFE-98AE7336A3B6}">
      <dgm:prSet/>
      <dgm:spPr/>
      <dgm:t>
        <a:bodyPr/>
        <a:lstStyle/>
        <a:p>
          <a:endParaRPr lang="de-AT"/>
        </a:p>
      </dgm:t>
    </dgm:pt>
    <dgm:pt modelId="{772DBFD0-D55B-45AC-B7A9-0D8D0483495E}" type="sibTrans" cxnId="{22698039-D1B2-4C7C-9FFE-98AE7336A3B6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766FB609-9B93-4337-A72A-12620648017F}">
      <dgm:prSet/>
      <dgm:spPr/>
      <dgm:t>
        <a:bodyPr/>
        <a:lstStyle/>
        <a:p>
          <a:r>
            <a:rPr lang="en-US" dirty="0"/>
            <a:t>Landside Management assigns driver</a:t>
          </a:r>
          <a:endParaRPr lang="de-AT" dirty="0"/>
        </a:p>
      </dgm:t>
    </dgm:pt>
    <dgm:pt modelId="{03468FEF-0B72-4E7B-BF5F-F3A7ACB28402}" type="parTrans" cxnId="{8073FD86-A3B4-40D2-BD56-33DB0852827A}">
      <dgm:prSet/>
      <dgm:spPr/>
      <dgm:t>
        <a:bodyPr/>
        <a:lstStyle/>
        <a:p>
          <a:endParaRPr lang="de-AT"/>
        </a:p>
      </dgm:t>
    </dgm:pt>
    <dgm:pt modelId="{EDD72498-C31E-4605-B1AB-5AB3EF336103}" type="sibTrans" cxnId="{8073FD86-A3B4-40D2-BD56-33DB0852827A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6B448F3E-B19C-4FB3-AEF7-37D78279B67D}">
      <dgm:prSet/>
      <dgm:spPr/>
      <dgm:t>
        <a:bodyPr/>
        <a:lstStyle/>
        <a:p>
          <a:r>
            <a:rPr lang="en-US" dirty="0"/>
            <a:t>Landside Management executes requested service</a:t>
          </a:r>
          <a:endParaRPr lang="de-AT" dirty="0"/>
        </a:p>
      </dgm:t>
    </dgm:pt>
    <dgm:pt modelId="{5E5A5147-C8B5-44E1-9DF7-41E895A40AE6}" type="parTrans" cxnId="{1EBEB100-3674-4734-BA33-221E1E501DC9}">
      <dgm:prSet/>
      <dgm:spPr/>
      <dgm:t>
        <a:bodyPr/>
        <a:lstStyle/>
        <a:p>
          <a:endParaRPr lang="de-AT"/>
        </a:p>
      </dgm:t>
    </dgm:pt>
    <dgm:pt modelId="{1E569F8F-23D4-4728-B80B-A005D80057D6}" type="sibTrans" cxnId="{1EBEB100-3674-4734-BA33-221E1E501DC9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72CEFED7-A203-4A1D-A33B-3181542AD6BA}" type="pres">
      <dgm:prSet presAssocID="{D93718F2-E2F4-4E8A-A9D8-4FF24B14AAFE}" presName="compositeNode" presStyleCnt="0"/>
      <dgm:spPr/>
    </dgm:pt>
    <dgm:pt modelId="{F38C364A-6EF0-4278-A859-C11B8555B8D6}" type="pres">
      <dgm:prSet presAssocID="{D93718F2-E2F4-4E8A-A9D8-4FF24B14AAF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2B0B39A-C8F3-44AA-AEFE-9D73473940B4}" type="pres">
      <dgm:prSet presAssocID="{D93718F2-E2F4-4E8A-A9D8-4FF24B14AAFE}" presName="parSh" presStyleCnt="0"/>
      <dgm:spPr/>
    </dgm:pt>
    <dgm:pt modelId="{EE25B308-8D56-4432-929D-0CF36DD00EE1}" type="pres">
      <dgm:prSet presAssocID="{D93718F2-E2F4-4E8A-A9D8-4FF24B14AAFE}" presName="lineNode" presStyleLbl="alignAccFollowNode1" presStyleIdx="3" presStyleCnt="21"/>
      <dgm:spPr/>
    </dgm:pt>
    <dgm:pt modelId="{03439129-F0EE-49C8-A112-BA345F25E173}" type="pres">
      <dgm:prSet presAssocID="{D93718F2-E2F4-4E8A-A9D8-4FF24B14AAFE}" presName="lineArrowNode" presStyleLbl="alignAccFollowNode1" presStyleIdx="4" presStyleCnt="21"/>
      <dgm:spPr/>
    </dgm:pt>
    <dgm:pt modelId="{1138FAD4-5BD1-47B8-9A30-DE850EBA4F88}" type="pres">
      <dgm:prSet presAssocID="{8C686DAD-FBA0-4ED3-AE59-017093A10E35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7708E110-BA4C-46BA-87A0-ACA0B26F17B7}" type="pres">
      <dgm:prSet presAssocID="{8C686DAD-FBA0-4ED3-AE59-017093A10E35}" presName="spacerBetweenCircleAndCallout" presStyleCnt="0">
        <dgm:presLayoutVars/>
      </dgm:prSet>
      <dgm:spPr/>
    </dgm:pt>
    <dgm:pt modelId="{5299F0DF-27DE-4CC7-A416-874270D1AC0C}" type="pres">
      <dgm:prSet presAssocID="{D93718F2-E2F4-4E8A-A9D8-4FF24B14AAFE}" presName="nodeText" presStyleLbl="alignAccFollowNode1" presStyleIdx="5" presStyleCnt="21">
        <dgm:presLayoutVars>
          <dgm:bulletEnabled val="1"/>
        </dgm:presLayoutVars>
      </dgm:prSet>
      <dgm:spPr/>
    </dgm:pt>
    <dgm:pt modelId="{55AFCF96-DA72-4B8B-A167-EB63774F16E7}" type="pres">
      <dgm:prSet presAssocID="{8C686DAD-FBA0-4ED3-AE59-017093A10E35}" presName="sibTransComposite" presStyleCnt="0"/>
      <dgm:spPr/>
    </dgm:pt>
    <dgm:pt modelId="{78141946-0017-470F-833E-F8E5274B8277}" type="pres">
      <dgm:prSet presAssocID="{1D45E506-3BB4-4ADB-8662-A7C290D5AF20}" presName="compositeNode" presStyleCnt="0"/>
      <dgm:spPr/>
    </dgm:pt>
    <dgm:pt modelId="{02343F21-D9FA-48E1-9EAB-33A15950D7D3}" type="pres">
      <dgm:prSet presAssocID="{1D45E506-3BB4-4ADB-8662-A7C290D5AF2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80E605D-5A86-45CC-B5EB-CAF218894A8A}" type="pres">
      <dgm:prSet presAssocID="{1D45E506-3BB4-4ADB-8662-A7C290D5AF20}" presName="parSh" presStyleCnt="0"/>
      <dgm:spPr/>
    </dgm:pt>
    <dgm:pt modelId="{E48A7999-8CB0-478B-AFAE-F95AB6C22DE0}" type="pres">
      <dgm:prSet presAssocID="{1D45E506-3BB4-4ADB-8662-A7C290D5AF20}" presName="lineNode" presStyleLbl="alignAccFollowNode1" presStyleIdx="6" presStyleCnt="21"/>
      <dgm:spPr/>
    </dgm:pt>
    <dgm:pt modelId="{BCCB1BE1-8AE8-4F5F-B761-5C1577DE0AA8}" type="pres">
      <dgm:prSet presAssocID="{1D45E506-3BB4-4ADB-8662-A7C290D5AF20}" presName="lineArrowNode" presStyleLbl="alignAccFollowNode1" presStyleIdx="7" presStyleCnt="21"/>
      <dgm:spPr/>
    </dgm:pt>
    <dgm:pt modelId="{7F5F3398-D0E4-4D9B-9039-9F5A1B02FC38}" type="pres">
      <dgm:prSet presAssocID="{33412F06-43D2-4A63-85E4-172D8D134969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3946A12D-29FA-4D5F-9E6B-6694E9438A21}" type="pres">
      <dgm:prSet presAssocID="{33412F06-43D2-4A63-85E4-172D8D134969}" presName="spacerBetweenCircleAndCallout" presStyleCnt="0">
        <dgm:presLayoutVars/>
      </dgm:prSet>
      <dgm:spPr/>
    </dgm:pt>
    <dgm:pt modelId="{E014CB6A-B48C-4C25-9458-5AF01833C5E1}" type="pres">
      <dgm:prSet presAssocID="{1D45E506-3BB4-4ADB-8662-A7C290D5AF20}" presName="nodeText" presStyleLbl="alignAccFollowNode1" presStyleIdx="8" presStyleCnt="21">
        <dgm:presLayoutVars>
          <dgm:bulletEnabled val="1"/>
        </dgm:presLayoutVars>
      </dgm:prSet>
      <dgm:spPr/>
    </dgm:pt>
    <dgm:pt modelId="{0E6C4D25-99D3-419F-AEA1-4FE78003E78D}" type="pres">
      <dgm:prSet presAssocID="{33412F06-43D2-4A63-85E4-172D8D134969}" presName="sibTransComposite" presStyleCnt="0"/>
      <dgm:spPr/>
    </dgm:pt>
    <dgm:pt modelId="{FF6042CB-FD54-4C25-997C-CDF085D451F5}" type="pres">
      <dgm:prSet presAssocID="{C581ECDC-C48F-46F8-86CB-7477465FF303}" presName="compositeNode" presStyleCnt="0"/>
      <dgm:spPr/>
    </dgm:pt>
    <dgm:pt modelId="{740A0ABA-4C68-41DE-9831-B166928CB6E4}" type="pres">
      <dgm:prSet presAssocID="{C581ECDC-C48F-46F8-86CB-7477465FF30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245D656-9531-45A0-95F9-44DF45D26058}" type="pres">
      <dgm:prSet presAssocID="{C581ECDC-C48F-46F8-86CB-7477465FF303}" presName="parSh" presStyleCnt="0"/>
      <dgm:spPr/>
    </dgm:pt>
    <dgm:pt modelId="{4789DD29-C03D-4F90-A02B-2AB86E35F34E}" type="pres">
      <dgm:prSet presAssocID="{C581ECDC-C48F-46F8-86CB-7477465FF303}" presName="lineNode" presStyleLbl="alignAccFollowNode1" presStyleIdx="9" presStyleCnt="21"/>
      <dgm:spPr/>
    </dgm:pt>
    <dgm:pt modelId="{CFF07D63-05EE-49F4-AFBF-9BB0ECA640D1}" type="pres">
      <dgm:prSet presAssocID="{C581ECDC-C48F-46F8-86CB-7477465FF303}" presName="lineArrowNode" presStyleLbl="alignAccFollowNode1" presStyleIdx="10" presStyleCnt="21"/>
      <dgm:spPr/>
    </dgm:pt>
    <dgm:pt modelId="{1077D60F-FD0D-4507-BAF6-21BFE7C976FD}" type="pres">
      <dgm:prSet presAssocID="{85C9F479-729E-4E08-9B1B-7ABEFAEBC3E9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DC7E8DB3-210F-4EF2-8F79-4DCE1CADFE42}" type="pres">
      <dgm:prSet presAssocID="{85C9F479-729E-4E08-9B1B-7ABEFAEBC3E9}" presName="spacerBetweenCircleAndCallout" presStyleCnt="0">
        <dgm:presLayoutVars/>
      </dgm:prSet>
      <dgm:spPr/>
    </dgm:pt>
    <dgm:pt modelId="{F58412E8-15BF-4852-AB15-3887AEFBFA3D}" type="pres">
      <dgm:prSet presAssocID="{C581ECDC-C48F-46F8-86CB-7477465FF303}" presName="nodeText" presStyleLbl="alignAccFollowNode1" presStyleIdx="11" presStyleCnt="21">
        <dgm:presLayoutVars>
          <dgm:bulletEnabled val="1"/>
        </dgm:presLayoutVars>
      </dgm:prSet>
      <dgm:spPr/>
    </dgm:pt>
    <dgm:pt modelId="{A7D54FAD-BB0E-4615-86E6-E4280DD60DCA}" type="pres">
      <dgm:prSet presAssocID="{85C9F479-729E-4E08-9B1B-7ABEFAEBC3E9}" presName="sibTransComposite" presStyleCnt="0"/>
      <dgm:spPr/>
    </dgm:pt>
    <dgm:pt modelId="{795BB875-9B94-41A4-B72D-BAAA429B477C}" type="pres">
      <dgm:prSet presAssocID="{6F30E839-49A8-40C6-9013-03A3B206E8E5}" presName="compositeNode" presStyleCnt="0"/>
      <dgm:spPr/>
    </dgm:pt>
    <dgm:pt modelId="{5528B6BA-E19E-4AF2-A86F-1AE299384D60}" type="pres">
      <dgm:prSet presAssocID="{6F30E839-49A8-40C6-9013-03A3B206E8E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D510D99-0D3D-4A8C-BA69-0D77B94BF7A3}" type="pres">
      <dgm:prSet presAssocID="{6F30E839-49A8-40C6-9013-03A3B206E8E5}" presName="parSh" presStyleCnt="0"/>
      <dgm:spPr/>
    </dgm:pt>
    <dgm:pt modelId="{D3CDEB1A-5B97-4613-83C0-BC5654ADE3B9}" type="pres">
      <dgm:prSet presAssocID="{6F30E839-49A8-40C6-9013-03A3B206E8E5}" presName="lineNode" presStyleLbl="alignAccFollowNode1" presStyleIdx="12" presStyleCnt="21"/>
      <dgm:spPr/>
    </dgm:pt>
    <dgm:pt modelId="{41BEF23E-B832-433E-A383-46CCB41B48F0}" type="pres">
      <dgm:prSet presAssocID="{6F30E839-49A8-40C6-9013-03A3B206E8E5}" presName="lineArrowNode" presStyleLbl="alignAccFollowNode1" presStyleIdx="13" presStyleCnt="21"/>
      <dgm:spPr/>
    </dgm:pt>
    <dgm:pt modelId="{A911D533-8388-488D-80B3-2A00850C76E4}" type="pres">
      <dgm:prSet presAssocID="{772DBFD0-D55B-45AC-B7A9-0D8D0483495E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E36F5747-4BDB-4CCA-BC3D-C5E70A383159}" type="pres">
      <dgm:prSet presAssocID="{772DBFD0-D55B-45AC-B7A9-0D8D0483495E}" presName="spacerBetweenCircleAndCallout" presStyleCnt="0">
        <dgm:presLayoutVars/>
      </dgm:prSet>
      <dgm:spPr/>
    </dgm:pt>
    <dgm:pt modelId="{92EA1816-0953-4330-853D-6E51B7F172E9}" type="pres">
      <dgm:prSet presAssocID="{6F30E839-49A8-40C6-9013-03A3B206E8E5}" presName="nodeText" presStyleLbl="alignAccFollowNode1" presStyleIdx="14" presStyleCnt="21">
        <dgm:presLayoutVars>
          <dgm:bulletEnabled val="1"/>
        </dgm:presLayoutVars>
      </dgm:prSet>
      <dgm:spPr/>
    </dgm:pt>
    <dgm:pt modelId="{F3179656-9567-402D-98BB-2AB9B499C385}" type="pres">
      <dgm:prSet presAssocID="{772DBFD0-D55B-45AC-B7A9-0D8D0483495E}" presName="sibTransComposite" presStyleCnt="0"/>
      <dgm:spPr/>
    </dgm:pt>
    <dgm:pt modelId="{DA9C1182-906B-40F8-9F30-0A1B263C04DC}" type="pres">
      <dgm:prSet presAssocID="{766FB609-9B93-4337-A72A-12620648017F}" presName="compositeNode" presStyleCnt="0"/>
      <dgm:spPr/>
    </dgm:pt>
    <dgm:pt modelId="{F41C8CFF-04AB-4412-9718-577B63878997}" type="pres">
      <dgm:prSet presAssocID="{766FB609-9B93-4337-A72A-12620648017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71921B1-F798-4FBB-9E99-91B39ADCCE38}" type="pres">
      <dgm:prSet presAssocID="{766FB609-9B93-4337-A72A-12620648017F}" presName="parSh" presStyleCnt="0"/>
      <dgm:spPr/>
    </dgm:pt>
    <dgm:pt modelId="{AD2207B6-86DD-45A7-9FE5-10D83238B52C}" type="pres">
      <dgm:prSet presAssocID="{766FB609-9B93-4337-A72A-12620648017F}" presName="lineNode" presStyleLbl="alignAccFollowNode1" presStyleIdx="15" presStyleCnt="21"/>
      <dgm:spPr/>
    </dgm:pt>
    <dgm:pt modelId="{8CFBF782-70AF-40FC-B178-D813A4A327A9}" type="pres">
      <dgm:prSet presAssocID="{766FB609-9B93-4337-A72A-12620648017F}" presName="lineArrowNode" presStyleLbl="alignAccFollowNode1" presStyleIdx="16" presStyleCnt="21"/>
      <dgm:spPr/>
    </dgm:pt>
    <dgm:pt modelId="{AEA0DFCB-97BB-4968-AB4A-DEA21BFBFD2B}" type="pres">
      <dgm:prSet presAssocID="{EDD72498-C31E-4605-B1AB-5AB3EF336103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D8B3812D-688E-4E3F-9E13-E49D9B0AEDE3}" type="pres">
      <dgm:prSet presAssocID="{EDD72498-C31E-4605-B1AB-5AB3EF336103}" presName="spacerBetweenCircleAndCallout" presStyleCnt="0">
        <dgm:presLayoutVars/>
      </dgm:prSet>
      <dgm:spPr/>
    </dgm:pt>
    <dgm:pt modelId="{FF8F5DC3-3F11-4BDE-95C1-423D89246C53}" type="pres">
      <dgm:prSet presAssocID="{766FB609-9B93-4337-A72A-12620648017F}" presName="nodeText" presStyleLbl="alignAccFollowNode1" presStyleIdx="17" presStyleCnt="21">
        <dgm:presLayoutVars>
          <dgm:bulletEnabled val="1"/>
        </dgm:presLayoutVars>
      </dgm:prSet>
      <dgm:spPr/>
    </dgm:pt>
    <dgm:pt modelId="{DFA5EECF-D5CC-4252-9B60-E40B8C96F86A}" type="pres">
      <dgm:prSet presAssocID="{EDD72498-C31E-4605-B1AB-5AB3EF336103}" presName="sibTransComposite" presStyleCnt="0"/>
      <dgm:spPr/>
    </dgm:pt>
    <dgm:pt modelId="{8CF1D83E-AF2F-4A57-A6B7-626CDC98FCDC}" type="pres">
      <dgm:prSet presAssocID="{6B448F3E-B19C-4FB3-AEF7-37D78279B67D}" presName="compositeNode" presStyleCnt="0"/>
      <dgm:spPr/>
    </dgm:pt>
    <dgm:pt modelId="{989F6355-3E4E-4E6F-82BF-0C7A97B1B071}" type="pres">
      <dgm:prSet presAssocID="{6B448F3E-B19C-4FB3-AEF7-37D78279B67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542ED66-291A-43D4-9BD9-E4BC62B9467E}" type="pres">
      <dgm:prSet presAssocID="{6B448F3E-B19C-4FB3-AEF7-37D78279B67D}" presName="parSh" presStyleCnt="0"/>
      <dgm:spPr/>
    </dgm:pt>
    <dgm:pt modelId="{942067B5-4C6B-47CB-BD6B-12157B563479}" type="pres">
      <dgm:prSet presAssocID="{6B448F3E-B19C-4FB3-AEF7-37D78279B67D}" presName="lineNode" presStyleLbl="alignAccFollowNode1" presStyleIdx="18" presStyleCnt="21"/>
      <dgm:spPr/>
    </dgm:pt>
    <dgm:pt modelId="{6F9A29B5-69F0-49EA-AE64-F7F6161C3F6B}" type="pres">
      <dgm:prSet presAssocID="{6B448F3E-B19C-4FB3-AEF7-37D78279B67D}" presName="lineArrowNode" presStyleLbl="alignAccFollowNode1" presStyleIdx="19" presStyleCnt="21"/>
      <dgm:spPr/>
    </dgm:pt>
    <dgm:pt modelId="{593E241A-60DE-4CA3-B8EF-5378ED4E9D56}" type="pres">
      <dgm:prSet presAssocID="{1E569F8F-23D4-4728-B80B-A005D80057D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40FC7F5E-1009-4B00-8751-5FF47C47480B}" type="pres">
      <dgm:prSet presAssocID="{1E569F8F-23D4-4728-B80B-A005D80057D6}" presName="spacerBetweenCircleAndCallout" presStyleCnt="0">
        <dgm:presLayoutVars/>
      </dgm:prSet>
      <dgm:spPr/>
    </dgm:pt>
    <dgm:pt modelId="{9C27AA7A-B829-4B34-B8B5-6BF0DF39C49D}" type="pres">
      <dgm:prSet presAssocID="{6B448F3E-B19C-4FB3-AEF7-37D78279B67D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1EBEB100-3674-4734-BA33-221E1E501DC9}" srcId="{71AE4C70-2792-4B43-A6FC-0B175B157B0D}" destId="{6B448F3E-B19C-4FB3-AEF7-37D78279B67D}" srcOrd="6" destOrd="0" parTransId="{5E5A5147-C8B5-44E1-9DF7-41E895A40AE6}" sibTransId="{1E569F8F-23D4-4728-B80B-A005D80057D6}"/>
    <dgm:cxn modelId="{EE6E9602-49E2-4285-8BB6-A9ABEBFC5DB9}" type="presOf" srcId="{EDD72498-C31E-4605-B1AB-5AB3EF336103}" destId="{AEA0DFCB-97BB-4968-AB4A-DEA21BFBFD2B}" srcOrd="0" destOrd="0" presId="urn:microsoft.com/office/officeart/2016/7/layout/LinearArrowProcessNumbered"/>
    <dgm:cxn modelId="{670C1527-6649-4484-9C7E-B6380C74EEC6}" type="presOf" srcId="{6F30E839-49A8-40C6-9013-03A3B206E8E5}" destId="{92EA1816-0953-4330-853D-6E51B7F172E9}" srcOrd="0" destOrd="0" presId="urn:microsoft.com/office/officeart/2016/7/layout/LinearArrowProcessNumbered"/>
    <dgm:cxn modelId="{1DC8342F-0984-4C69-9E35-A0404973A548}" srcId="{71AE4C70-2792-4B43-A6FC-0B175B157B0D}" destId="{1D45E506-3BB4-4ADB-8662-A7C290D5AF20}" srcOrd="2" destOrd="0" parTransId="{E98C1A05-1832-4117-8F4E-4B78E3D62D37}" sibTransId="{33412F06-43D2-4A63-85E4-172D8D134969}"/>
    <dgm:cxn modelId="{79868433-7983-492E-9D8A-A97D484867E8}" type="presOf" srcId="{33412F06-43D2-4A63-85E4-172D8D134969}" destId="{7F5F3398-D0E4-4D9B-9039-9F5A1B02FC38}" srcOrd="0" destOrd="0" presId="urn:microsoft.com/office/officeart/2016/7/layout/LinearArrowProcessNumbered"/>
    <dgm:cxn modelId="{22698039-D1B2-4C7C-9FFE-98AE7336A3B6}" srcId="{71AE4C70-2792-4B43-A6FC-0B175B157B0D}" destId="{6F30E839-49A8-40C6-9013-03A3B206E8E5}" srcOrd="4" destOrd="0" parTransId="{742E4FA8-3B68-4C45-990C-9DC5CBB58F12}" sibTransId="{772DBFD0-D55B-45AC-B7A9-0D8D0483495E}"/>
    <dgm:cxn modelId="{A6CD6D3A-840F-423B-A963-293DA96957B4}" type="presOf" srcId="{8C686DAD-FBA0-4ED3-AE59-017093A10E35}" destId="{1138FAD4-5BD1-47B8-9A30-DE850EBA4F88}" srcOrd="0" destOrd="0" presId="urn:microsoft.com/office/officeart/2016/7/layout/LinearArrowProcessNumbered"/>
    <dgm:cxn modelId="{B5140C3E-61AA-41DD-A96B-18F175941983}" type="presOf" srcId="{D93718F2-E2F4-4E8A-A9D8-4FF24B14AAFE}" destId="{5299F0DF-27DE-4CC7-A416-874270D1AC0C}" srcOrd="0" destOrd="0" presId="urn:microsoft.com/office/officeart/2016/7/layout/LinearArrowProcessNumbered"/>
    <dgm:cxn modelId="{8A66B943-CC15-49A7-97F0-467F34874306}" type="presOf" srcId="{772DBFD0-D55B-45AC-B7A9-0D8D0483495E}" destId="{A911D533-8388-488D-80B3-2A00850C76E4}" srcOrd="0" destOrd="0" presId="urn:microsoft.com/office/officeart/2016/7/layout/LinearArrowProcessNumbered"/>
    <dgm:cxn modelId="{A5A2CB6F-DBE9-4D6C-A4A4-E308CAA62310}" type="presOf" srcId="{85C9F479-729E-4E08-9B1B-7ABEFAEBC3E9}" destId="{1077D60F-FD0D-4507-BAF6-21BFE7C976FD}" srcOrd="0" destOrd="0" presId="urn:microsoft.com/office/officeart/2016/7/layout/LinearArrowProcessNumbered"/>
    <dgm:cxn modelId="{9D2C0B70-13FF-4FF3-B24A-5771D1299126}" type="presOf" srcId="{C581ECDC-C48F-46F8-86CB-7477465FF303}" destId="{F58412E8-15BF-4852-AB15-3887AEFBFA3D}" srcOrd="0" destOrd="0" presId="urn:microsoft.com/office/officeart/2016/7/layout/LinearArrowProcessNumbered"/>
    <dgm:cxn modelId="{42052F78-81D3-4D1E-A686-0E482466E597}" srcId="{71AE4C70-2792-4B43-A6FC-0B175B157B0D}" destId="{C581ECDC-C48F-46F8-86CB-7477465FF303}" srcOrd="3" destOrd="0" parTransId="{30B058DC-D6C2-4ACB-B3BC-BB8F3A81DB01}" sibTransId="{85C9F479-729E-4E08-9B1B-7ABEFAEBC3E9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8073FD86-A3B4-40D2-BD56-33DB0852827A}" srcId="{71AE4C70-2792-4B43-A6FC-0B175B157B0D}" destId="{766FB609-9B93-4337-A72A-12620648017F}" srcOrd="5" destOrd="0" parTransId="{03468FEF-0B72-4E7B-BF5F-F3A7ACB28402}" sibTransId="{EDD72498-C31E-4605-B1AB-5AB3EF336103}"/>
    <dgm:cxn modelId="{D29D7B8E-C326-453F-B15F-DD5760CE6112}" type="presOf" srcId="{766FB609-9B93-4337-A72A-12620648017F}" destId="{FF8F5DC3-3F11-4BDE-95C1-423D89246C53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904D0CAD-F8FC-48E0-9207-4ACD66478D92}" type="presOf" srcId="{1E569F8F-23D4-4728-B80B-A005D80057D6}" destId="{593E241A-60DE-4CA3-B8EF-5378ED4E9D56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855E6C2-BAC5-4C9F-A5A1-52C5624E1218}" type="presOf" srcId="{1D45E506-3BB4-4ADB-8662-A7C290D5AF20}" destId="{E014CB6A-B48C-4C25-9458-5AF01833C5E1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9A7BF6E9-802D-4D82-B1F0-85B33CCE4079}" type="presOf" srcId="{6B448F3E-B19C-4FB3-AEF7-37D78279B67D}" destId="{9C27AA7A-B829-4B34-B8B5-6BF0DF39C49D}" srcOrd="0" destOrd="0" presId="urn:microsoft.com/office/officeart/2016/7/layout/LinearArrowProcessNumbered"/>
    <dgm:cxn modelId="{005B4BF0-3065-42C7-BB78-E3DC3DB3C233}" srcId="{71AE4C70-2792-4B43-A6FC-0B175B157B0D}" destId="{D93718F2-E2F4-4E8A-A9D8-4FF24B14AAFE}" srcOrd="1" destOrd="0" parTransId="{D518782E-5193-49E5-AE07-D18EF7CC31E5}" sibTransId="{8C686DAD-FBA0-4ED3-AE59-017093A10E35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367AF6FD-BEDD-4C59-BDCF-5E0F902315F2}" type="presParOf" srcId="{D6F5401D-E35F-4E3D-8975-633B234130B2}" destId="{72CEFED7-A203-4A1D-A33B-3181542AD6BA}" srcOrd="2" destOrd="0" presId="urn:microsoft.com/office/officeart/2016/7/layout/LinearArrowProcessNumbered"/>
    <dgm:cxn modelId="{A3A3C386-EF6D-4874-B112-7978259F0D3F}" type="presParOf" srcId="{72CEFED7-A203-4A1D-A33B-3181542AD6BA}" destId="{F38C364A-6EF0-4278-A859-C11B8555B8D6}" srcOrd="0" destOrd="0" presId="urn:microsoft.com/office/officeart/2016/7/layout/LinearArrowProcessNumbered"/>
    <dgm:cxn modelId="{1600EB74-39E1-497E-8F2B-D10230D00CF2}" type="presParOf" srcId="{72CEFED7-A203-4A1D-A33B-3181542AD6BA}" destId="{E2B0B39A-C8F3-44AA-AEFE-9D73473940B4}" srcOrd="1" destOrd="0" presId="urn:microsoft.com/office/officeart/2016/7/layout/LinearArrowProcessNumbered"/>
    <dgm:cxn modelId="{4BC5219E-796A-428E-A995-3A5174CAE13D}" type="presParOf" srcId="{E2B0B39A-C8F3-44AA-AEFE-9D73473940B4}" destId="{EE25B308-8D56-4432-929D-0CF36DD00EE1}" srcOrd="0" destOrd="0" presId="urn:microsoft.com/office/officeart/2016/7/layout/LinearArrowProcessNumbered"/>
    <dgm:cxn modelId="{4191291B-7BA5-45BC-B998-85BBD94A035D}" type="presParOf" srcId="{E2B0B39A-C8F3-44AA-AEFE-9D73473940B4}" destId="{03439129-F0EE-49C8-A112-BA345F25E173}" srcOrd="1" destOrd="0" presId="urn:microsoft.com/office/officeart/2016/7/layout/LinearArrowProcessNumbered"/>
    <dgm:cxn modelId="{8D5FA46F-2F95-472D-A171-F15ABDFEEB26}" type="presParOf" srcId="{E2B0B39A-C8F3-44AA-AEFE-9D73473940B4}" destId="{1138FAD4-5BD1-47B8-9A30-DE850EBA4F88}" srcOrd="2" destOrd="0" presId="urn:microsoft.com/office/officeart/2016/7/layout/LinearArrowProcessNumbered"/>
    <dgm:cxn modelId="{7B434D40-A7A0-49E0-B9A2-CD9E0E0E1992}" type="presParOf" srcId="{E2B0B39A-C8F3-44AA-AEFE-9D73473940B4}" destId="{7708E110-BA4C-46BA-87A0-ACA0B26F17B7}" srcOrd="3" destOrd="0" presId="urn:microsoft.com/office/officeart/2016/7/layout/LinearArrowProcessNumbered"/>
    <dgm:cxn modelId="{A5EAC71D-EBB8-4AE3-ADF4-731C8941E3D5}" type="presParOf" srcId="{72CEFED7-A203-4A1D-A33B-3181542AD6BA}" destId="{5299F0DF-27DE-4CC7-A416-874270D1AC0C}" srcOrd="2" destOrd="0" presId="urn:microsoft.com/office/officeart/2016/7/layout/LinearArrowProcessNumbered"/>
    <dgm:cxn modelId="{FC2AB33D-400D-44A1-82D7-2C4578B09960}" type="presParOf" srcId="{D6F5401D-E35F-4E3D-8975-633B234130B2}" destId="{55AFCF96-DA72-4B8B-A167-EB63774F16E7}" srcOrd="3" destOrd="0" presId="urn:microsoft.com/office/officeart/2016/7/layout/LinearArrowProcessNumbered"/>
    <dgm:cxn modelId="{91700972-CB1D-4915-B73C-3012E246DCEC}" type="presParOf" srcId="{D6F5401D-E35F-4E3D-8975-633B234130B2}" destId="{78141946-0017-470F-833E-F8E5274B8277}" srcOrd="4" destOrd="0" presId="urn:microsoft.com/office/officeart/2016/7/layout/LinearArrowProcessNumbered"/>
    <dgm:cxn modelId="{2B10E09D-2220-4CF1-BE33-C30166864D54}" type="presParOf" srcId="{78141946-0017-470F-833E-F8E5274B8277}" destId="{02343F21-D9FA-48E1-9EAB-33A15950D7D3}" srcOrd="0" destOrd="0" presId="urn:microsoft.com/office/officeart/2016/7/layout/LinearArrowProcessNumbered"/>
    <dgm:cxn modelId="{A2392944-0AF3-4343-88F9-497BE908ADC4}" type="presParOf" srcId="{78141946-0017-470F-833E-F8E5274B8277}" destId="{180E605D-5A86-45CC-B5EB-CAF218894A8A}" srcOrd="1" destOrd="0" presId="urn:microsoft.com/office/officeart/2016/7/layout/LinearArrowProcessNumbered"/>
    <dgm:cxn modelId="{ED7E7134-998E-488C-AF5E-80783C207EAD}" type="presParOf" srcId="{180E605D-5A86-45CC-B5EB-CAF218894A8A}" destId="{E48A7999-8CB0-478B-AFAE-F95AB6C22DE0}" srcOrd="0" destOrd="0" presId="urn:microsoft.com/office/officeart/2016/7/layout/LinearArrowProcessNumbered"/>
    <dgm:cxn modelId="{B1853A75-7102-4CF5-ADA1-29FE078C68AE}" type="presParOf" srcId="{180E605D-5A86-45CC-B5EB-CAF218894A8A}" destId="{BCCB1BE1-8AE8-4F5F-B761-5C1577DE0AA8}" srcOrd="1" destOrd="0" presId="urn:microsoft.com/office/officeart/2016/7/layout/LinearArrowProcessNumbered"/>
    <dgm:cxn modelId="{8801B4D2-F1B4-4BD6-80B6-B123E767CD5E}" type="presParOf" srcId="{180E605D-5A86-45CC-B5EB-CAF218894A8A}" destId="{7F5F3398-D0E4-4D9B-9039-9F5A1B02FC38}" srcOrd="2" destOrd="0" presId="urn:microsoft.com/office/officeart/2016/7/layout/LinearArrowProcessNumbered"/>
    <dgm:cxn modelId="{79A77E3A-6DE4-48FC-ACD7-272B7E77B673}" type="presParOf" srcId="{180E605D-5A86-45CC-B5EB-CAF218894A8A}" destId="{3946A12D-29FA-4D5F-9E6B-6694E9438A21}" srcOrd="3" destOrd="0" presId="urn:microsoft.com/office/officeart/2016/7/layout/LinearArrowProcessNumbered"/>
    <dgm:cxn modelId="{29A1EA9B-2DF9-45B3-94E1-0CF8D01BAAEC}" type="presParOf" srcId="{78141946-0017-470F-833E-F8E5274B8277}" destId="{E014CB6A-B48C-4C25-9458-5AF01833C5E1}" srcOrd="2" destOrd="0" presId="urn:microsoft.com/office/officeart/2016/7/layout/LinearArrowProcessNumbered"/>
    <dgm:cxn modelId="{014B7877-E05C-4755-97F5-C67B010D2492}" type="presParOf" srcId="{D6F5401D-E35F-4E3D-8975-633B234130B2}" destId="{0E6C4D25-99D3-419F-AEA1-4FE78003E78D}" srcOrd="5" destOrd="0" presId="urn:microsoft.com/office/officeart/2016/7/layout/LinearArrowProcessNumbered"/>
    <dgm:cxn modelId="{FB7E5645-FC79-46C4-A89C-43592EB0A62C}" type="presParOf" srcId="{D6F5401D-E35F-4E3D-8975-633B234130B2}" destId="{FF6042CB-FD54-4C25-997C-CDF085D451F5}" srcOrd="6" destOrd="0" presId="urn:microsoft.com/office/officeart/2016/7/layout/LinearArrowProcessNumbered"/>
    <dgm:cxn modelId="{DD1CDDC0-8117-4637-97E6-0D1ACD692172}" type="presParOf" srcId="{FF6042CB-FD54-4C25-997C-CDF085D451F5}" destId="{740A0ABA-4C68-41DE-9831-B166928CB6E4}" srcOrd="0" destOrd="0" presId="urn:microsoft.com/office/officeart/2016/7/layout/LinearArrowProcessNumbered"/>
    <dgm:cxn modelId="{64EEA835-D5F8-4E09-8941-80CDC5E0ED1E}" type="presParOf" srcId="{FF6042CB-FD54-4C25-997C-CDF085D451F5}" destId="{E245D656-9531-45A0-95F9-44DF45D26058}" srcOrd="1" destOrd="0" presId="urn:microsoft.com/office/officeart/2016/7/layout/LinearArrowProcessNumbered"/>
    <dgm:cxn modelId="{60CDCC6F-B392-488B-AC18-06C9E7604622}" type="presParOf" srcId="{E245D656-9531-45A0-95F9-44DF45D26058}" destId="{4789DD29-C03D-4F90-A02B-2AB86E35F34E}" srcOrd="0" destOrd="0" presId="urn:microsoft.com/office/officeart/2016/7/layout/LinearArrowProcessNumbered"/>
    <dgm:cxn modelId="{AB7C7DC0-BC30-40C0-9B97-3AA8BF0D8334}" type="presParOf" srcId="{E245D656-9531-45A0-95F9-44DF45D26058}" destId="{CFF07D63-05EE-49F4-AFBF-9BB0ECA640D1}" srcOrd="1" destOrd="0" presId="urn:microsoft.com/office/officeart/2016/7/layout/LinearArrowProcessNumbered"/>
    <dgm:cxn modelId="{215F3B27-0B63-495F-84B5-89197A36C3C1}" type="presParOf" srcId="{E245D656-9531-45A0-95F9-44DF45D26058}" destId="{1077D60F-FD0D-4507-BAF6-21BFE7C976FD}" srcOrd="2" destOrd="0" presId="urn:microsoft.com/office/officeart/2016/7/layout/LinearArrowProcessNumbered"/>
    <dgm:cxn modelId="{05EFE67F-E09E-48F3-A590-F71EB4130DB8}" type="presParOf" srcId="{E245D656-9531-45A0-95F9-44DF45D26058}" destId="{DC7E8DB3-210F-4EF2-8F79-4DCE1CADFE42}" srcOrd="3" destOrd="0" presId="urn:microsoft.com/office/officeart/2016/7/layout/LinearArrowProcessNumbered"/>
    <dgm:cxn modelId="{C9792A4F-B846-4C8C-AEB7-89C0BFD37FC0}" type="presParOf" srcId="{FF6042CB-FD54-4C25-997C-CDF085D451F5}" destId="{F58412E8-15BF-4852-AB15-3887AEFBFA3D}" srcOrd="2" destOrd="0" presId="urn:microsoft.com/office/officeart/2016/7/layout/LinearArrowProcessNumbered"/>
    <dgm:cxn modelId="{8E1569B8-032C-4B9E-8FF4-B9F555BBC6A5}" type="presParOf" srcId="{D6F5401D-E35F-4E3D-8975-633B234130B2}" destId="{A7D54FAD-BB0E-4615-86E6-E4280DD60DCA}" srcOrd="7" destOrd="0" presId="urn:microsoft.com/office/officeart/2016/7/layout/LinearArrowProcessNumbered"/>
    <dgm:cxn modelId="{AFAAC5FB-E94F-475E-8245-0A2B78EA2D36}" type="presParOf" srcId="{D6F5401D-E35F-4E3D-8975-633B234130B2}" destId="{795BB875-9B94-41A4-B72D-BAAA429B477C}" srcOrd="8" destOrd="0" presId="urn:microsoft.com/office/officeart/2016/7/layout/LinearArrowProcessNumbered"/>
    <dgm:cxn modelId="{B072B55A-BAC9-433D-9063-24D23E47CB9B}" type="presParOf" srcId="{795BB875-9B94-41A4-B72D-BAAA429B477C}" destId="{5528B6BA-E19E-4AF2-A86F-1AE299384D60}" srcOrd="0" destOrd="0" presId="urn:microsoft.com/office/officeart/2016/7/layout/LinearArrowProcessNumbered"/>
    <dgm:cxn modelId="{B11BAE18-E7CB-4D5A-B184-B39F09F6E199}" type="presParOf" srcId="{795BB875-9B94-41A4-B72D-BAAA429B477C}" destId="{BD510D99-0D3D-4A8C-BA69-0D77B94BF7A3}" srcOrd="1" destOrd="0" presId="urn:microsoft.com/office/officeart/2016/7/layout/LinearArrowProcessNumbered"/>
    <dgm:cxn modelId="{A4B77B49-33C6-4256-8B50-E37CC9E384FA}" type="presParOf" srcId="{BD510D99-0D3D-4A8C-BA69-0D77B94BF7A3}" destId="{D3CDEB1A-5B97-4613-83C0-BC5654ADE3B9}" srcOrd="0" destOrd="0" presId="urn:microsoft.com/office/officeart/2016/7/layout/LinearArrowProcessNumbered"/>
    <dgm:cxn modelId="{A4BD7336-FAFB-44EB-9333-ED86292A3AFE}" type="presParOf" srcId="{BD510D99-0D3D-4A8C-BA69-0D77B94BF7A3}" destId="{41BEF23E-B832-433E-A383-46CCB41B48F0}" srcOrd="1" destOrd="0" presId="urn:microsoft.com/office/officeart/2016/7/layout/LinearArrowProcessNumbered"/>
    <dgm:cxn modelId="{6545FEED-DB1A-4DD5-B978-03DD18897D86}" type="presParOf" srcId="{BD510D99-0D3D-4A8C-BA69-0D77B94BF7A3}" destId="{A911D533-8388-488D-80B3-2A00850C76E4}" srcOrd="2" destOrd="0" presId="urn:microsoft.com/office/officeart/2016/7/layout/LinearArrowProcessNumbered"/>
    <dgm:cxn modelId="{8CC92AA7-1C25-44CF-8A4E-E1D050D0166D}" type="presParOf" srcId="{BD510D99-0D3D-4A8C-BA69-0D77B94BF7A3}" destId="{E36F5747-4BDB-4CCA-BC3D-C5E70A383159}" srcOrd="3" destOrd="0" presId="urn:microsoft.com/office/officeart/2016/7/layout/LinearArrowProcessNumbered"/>
    <dgm:cxn modelId="{C0D70970-7040-428D-8A9D-5B7433268B60}" type="presParOf" srcId="{795BB875-9B94-41A4-B72D-BAAA429B477C}" destId="{92EA1816-0953-4330-853D-6E51B7F172E9}" srcOrd="2" destOrd="0" presId="urn:microsoft.com/office/officeart/2016/7/layout/LinearArrowProcessNumbered"/>
    <dgm:cxn modelId="{6C8B11C5-4615-4F78-A49C-253B4DD167F3}" type="presParOf" srcId="{D6F5401D-E35F-4E3D-8975-633B234130B2}" destId="{F3179656-9567-402D-98BB-2AB9B499C385}" srcOrd="9" destOrd="0" presId="urn:microsoft.com/office/officeart/2016/7/layout/LinearArrowProcessNumbered"/>
    <dgm:cxn modelId="{A45BD7A9-3A73-45C2-BA56-73D0248F1AD2}" type="presParOf" srcId="{D6F5401D-E35F-4E3D-8975-633B234130B2}" destId="{DA9C1182-906B-40F8-9F30-0A1B263C04DC}" srcOrd="10" destOrd="0" presId="urn:microsoft.com/office/officeart/2016/7/layout/LinearArrowProcessNumbered"/>
    <dgm:cxn modelId="{A583A2BA-3F6A-42B1-805F-5B9D4996207E}" type="presParOf" srcId="{DA9C1182-906B-40F8-9F30-0A1B263C04DC}" destId="{F41C8CFF-04AB-4412-9718-577B63878997}" srcOrd="0" destOrd="0" presId="urn:microsoft.com/office/officeart/2016/7/layout/LinearArrowProcessNumbered"/>
    <dgm:cxn modelId="{EFF9C46C-E8DD-4123-8D5D-AB845C6F30DF}" type="presParOf" srcId="{DA9C1182-906B-40F8-9F30-0A1B263C04DC}" destId="{771921B1-F798-4FBB-9E99-91B39ADCCE38}" srcOrd="1" destOrd="0" presId="urn:microsoft.com/office/officeart/2016/7/layout/LinearArrowProcessNumbered"/>
    <dgm:cxn modelId="{F9C2A4F5-F7D8-412C-8DE1-FB3A3217F64A}" type="presParOf" srcId="{771921B1-F798-4FBB-9E99-91B39ADCCE38}" destId="{AD2207B6-86DD-45A7-9FE5-10D83238B52C}" srcOrd="0" destOrd="0" presId="urn:microsoft.com/office/officeart/2016/7/layout/LinearArrowProcessNumbered"/>
    <dgm:cxn modelId="{FC729217-0E98-4350-B2E6-E7AC33877B44}" type="presParOf" srcId="{771921B1-F798-4FBB-9E99-91B39ADCCE38}" destId="{8CFBF782-70AF-40FC-B178-D813A4A327A9}" srcOrd="1" destOrd="0" presId="urn:microsoft.com/office/officeart/2016/7/layout/LinearArrowProcessNumbered"/>
    <dgm:cxn modelId="{A79ACDC0-9787-4517-8794-B2C033CD5FF3}" type="presParOf" srcId="{771921B1-F798-4FBB-9E99-91B39ADCCE38}" destId="{AEA0DFCB-97BB-4968-AB4A-DEA21BFBFD2B}" srcOrd="2" destOrd="0" presId="urn:microsoft.com/office/officeart/2016/7/layout/LinearArrowProcessNumbered"/>
    <dgm:cxn modelId="{4BE5A7DF-AC36-456A-B6CB-E58F1060CCB6}" type="presParOf" srcId="{771921B1-F798-4FBB-9E99-91B39ADCCE38}" destId="{D8B3812D-688E-4E3F-9E13-E49D9B0AEDE3}" srcOrd="3" destOrd="0" presId="urn:microsoft.com/office/officeart/2016/7/layout/LinearArrowProcessNumbered"/>
    <dgm:cxn modelId="{E3F0883E-D725-42B1-8B09-3D2CCD70C0CB}" type="presParOf" srcId="{DA9C1182-906B-40F8-9F30-0A1B263C04DC}" destId="{FF8F5DC3-3F11-4BDE-95C1-423D89246C53}" srcOrd="2" destOrd="0" presId="urn:microsoft.com/office/officeart/2016/7/layout/LinearArrowProcessNumbered"/>
    <dgm:cxn modelId="{B8F0D445-9F87-47AA-B281-1B206D1F65B3}" type="presParOf" srcId="{D6F5401D-E35F-4E3D-8975-633B234130B2}" destId="{DFA5EECF-D5CC-4252-9B60-E40B8C96F86A}" srcOrd="11" destOrd="0" presId="urn:microsoft.com/office/officeart/2016/7/layout/LinearArrowProcessNumbered"/>
    <dgm:cxn modelId="{48562B7F-DA70-4BBA-8602-7ED8FF78B5C6}" type="presParOf" srcId="{D6F5401D-E35F-4E3D-8975-633B234130B2}" destId="{8CF1D83E-AF2F-4A57-A6B7-626CDC98FCDC}" srcOrd="12" destOrd="0" presId="urn:microsoft.com/office/officeart/2016/7/layout/LinearArrowProcessNumbered"/>
    <dgm:cxn modelId="{C44821A9-9ECA-49A7-842D-51C9A95520D2}" type="presParOf" srcId="{8CF1D83E-AF2F-4A57-A6B7-626CDC98FCDC}" destId="{989F6355-3E4E-4E6F-82BF-0C7A97B1B071}" srcOrd="0" destOrd="0" presId="urn:microsoft.com/office/officeart/2016/7/layout/LinearArrowProcessNumbered"/>
    <dgm:cxn modelId="{B293D921-9EF5-4D73-AC76-8304EEE4BED0}" type="presParOf" srcId="{8CF1D83E-AF2F-4A57-A6B7-626CDC98FCDC}" destId="{D542ED66-291A-43D4-9BD9-E4BC62B9467E}" srcOrd="1" destOrd="0" presId="urn:microsoft.com/office/officeart/2016/7/layout/LinearArrowProcessNumbered"/>
    <dgm:cxn modelId="{58546244-10C2-4860-83B3-2884DA3CB067}" type="presParOf" srcId="{D542ED66-291A-43D4-9BD9-E4BC62B9467E}" destId="{942067B5-4C6B-47CB-BD6B-12157B563479}" srcOrd="0" destOrd="0" presId="urn:microsoft.com/office/officeart/2016/7/layout/LinearArrowProcessNumbered"/>
    <dgm:cxn modelId="{2BEF4705-E0A5-455D-8990-C1BA9D103663}" type="presParOf" srcId="{D542ED66-291A-43D4-9BD9-E4BC62B9467E}" destId="{6F9A29B5-69F0-49EA-AE64-F7F6161C3F6B}" srcOrd="1" destOrd="0" presId="urn:microsoft.com/office/officeart/2016/7/layout/LinearArrowProcessNumbered"/>
    <dgm:cxn modelId="{5EBAC623-8F6A-4F89-AB10-F58A6755F673}" type="presParOf" srcId="{D542ED66-291A-43D4-9BD9-E4BC62B9467E}" destId="{593E241A-60DE-4CA3-B8EF-5378ED4E9D56}" srcOrd="2" destOrd="0" presId="urn:microsoft.com/office/officeart/2016/7/layout/LinearArrowProcessNumbered"/>
    <dgm:cxn modelId="{E4A5E4A6-AC1D-4347-9C5D-13307699E8A9}" type="presParOf" srcId="{D542ED66-291A-43D4-9BD9-E4BC62B9467E}" destId="{40FC7F5E-1009-4B00-8751-5FF47C47480B}" srcOrd="3" destOrd="0" presId="urn:microsoft.com/office/officeart/2016/7/layout/LinearArrowProcessNumbered"/>
    <dgm:cxn modelId="{D20A5351-C391-4B16-ABEF-7F08910A91A5}" type="presParOf" srcId="{8CF1D83E-AF2F-4A57-A6B7-626CDC98FCDC}" destId="{9C27AA7A-B829-4B34-B8B5-6BF0DF39C49D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fuel truck, stair truck, etc. from Landside Management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D93718F2-E2F4-4E8A-A9D8-4FF24B14AAFE}">
      <dgm:prSet/>
      <dgm:spPr/>
      <dgm:t>
        <a:bodyPr/>
        <a:lstStyle/>
        <a:p>
          <a:r>
            <a:rPr lang="en-US" dirty="0"/>
            <a:t>Landside Management requests parking location of aircraft</a:t>
          </a:r>
          <a:endParaRPr lang="de-AT" dirty="0"/>
        </a:p>
      </dgm:t>
    </dgm:pt>
    <dgm:pt modelId="{D518782E-5193-49E5-AE07-D18EF7CC31E5}" type="parTrans" cxnId="{005B4BF0-3065-42C7-BB78-E3DC3DB3C233}">
      <dgm:prSet/>
      <dgm:spPr/>
      <dgm:t>
        <a:bodyPr/>
        <a:lstStyle/>
        <a:p>
          <a:endParaRPr lang="de-AT"/>
        </a:p>
      </dgm:t>
    </dgm:pt>
    <dgm:pt modelId="{8C686DAD-FBA0-4ED3-AE59-017093A10E35}" type="sibTrans" cxnId="{005B4BF0-3065-42C7-BB78-E3DC3DB3C233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1D45E506-3BB4-4ADB-8662-A7C290D5AF20}">
      <dgm:prSet/>
      <dgm:spPr/>
      <dgm:t>
        <a:bodyPr/>
        <a:lstStyle/>
        <a:p>
          <a:r>
            <a:rPr lang="en-US" dirty="0"/>
            <a:t>Airside Management provides parking location and arrival/departure time</a:t>
          </a:r>
          <a:endParaRPr lang="de-AT" dirty="0"/>
        </a:p>
      </dgm:t>
    </dgm:pt>
    <dgm:pt modelId="{E98C1A05-1832-4117-8F4E-4B78E3D62D37}" type="parTrans" cxnId="{1DC8342F-0984-4C69-9E35-A0404973A548}">
      <dgm:prSet/>
      <dgm:spPr/>
      <dgm:t>
        <a:bodyPr/>
        <a:lstStyle/>
        <a:p>
          <a:endParaRPr lang="de-AT"/>
        </a:p>
      </dgm:t>
    </dgm:pt>
    <dgm:pt modelId="{33412F06-43D2-4A63-85E4-172D8D134969}" type="sibTrans" cxnId="{1DC8342F-0984-4C69-9E35-A0404973A548}">
      <dgm:prSet phldrT="3" phldr="0"/>
      <dgm:spPr/>
      <dgm:t>
        <a:bodyPr/>
        <a:lstStyle/>
        <a:p>
          <a:r>
            <a:rPr lang="de-AT" dirty="0"/>
            <a:t>3</a:t>
          </a:r>
        </a:p>
      </dgm:t>
    </dgm:pt>
    <dgm:pt modelId="{C581ECDC-C48F-46F8-86CB-7477465FF303}">
      <dgm:prSet/>
      <dgm:spPr/>
      <dgm:t>
        <a:bodyPr/>
        <a:lstStyle/>
        <a:p>
          <a:r>
            <a:rPr lang="en-US" dirty="0"/>
            <a:t>Landside Management calculates needed resources</a:t>
          </a:r>
          <a:endParaRPr lang="de-AT" dirty="0"/>
        </a:p>
      </dgm:t>
    </dgm:pt>
    <dgm:pt modelId="{30B058DC-D6C2-4ACB-B3BC-BB8F3A81DB01}" type="parTrans" cxnId="{42052F78-81D3-4D1E-A686-0E482466E597}">
      <dgm:prSet/>
      <dgm:spPr/>
      <dgm:t>
        <a:bodyPr/>
        <a:lstStyle/>
        <a:p>
          <a:endParaRPr lang="de-AT"/>
        </a:p>
      </dgm:t>
    </dgm:pt>
    <dgm:pt modelId="{85C9F479-729E-4E08-9B1B-7ABEFAEBC3E9}" type="sibTrans" cxnId="{42052F78-81D3-4D1E-A686-0E482466E597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6F30E839-49A8-40C6-9013-03A3B206E8E5}">
      <dgm:prSet/>
      <dgm:spPr/>
      <dgm:t>
        <a:bodyPr/>
        <a:lstStyle/>
        <a:p>
          <a:r>
            <a:rPr lang="en-US" dirty="0"/>
            <a:t>Landside Management plans best route for vehicles</a:t>
          </a:r>
          <a:endParaRPr lang="de-AT" dirty="0"/>
        </a:p>
      </dgm:t>
    </dgm:pt>
    <dgm:pt modelId="{742E4FA8-3B68-4C45-990C-9DC5CBB58F12}" type="parTrans" cxnId="{22698039-D1B2-4C7C-9FFE-98AE7336A3B6}">
      <dgm:prSet/>
      <dgm:spPr/>
      <dgm:t>
        <a:bodyPr/>
        <a:lstStyle/>
        <a:p>
          <a:endParaRPr lang="de-AT"/>
        </a:p>
      </dgm:t>
    </dgm:pt>
    <dgm:pt modelId="{772DBFD0-D55B-45AC-B7A9-0D8D0483495E}" type="sibTrans" cxnId="{22698039-D1B2-4C7C-9FFE-98AE7336A3B6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766FB609-9B93-4337-A72A-12620648017F}">
      <dgm:prSet/>
      <dgm:spPr/>
      <dgm:t>
        <a:bodyPr/>
        <a:lstStyle/>
        <a:p>
          <a:r>
            <a:rPr lang="en-US" dirty="0"/>
            <a:t>Landside Management assigns driver</a:t>
          </a:r>
          <a:endParaRPr lang="de-AT" dirty="0"/>
        </a:p>
      </dgm:t>
    </dgm:pt>
    <dgm:pt modelId="{03468FEF-0B72-4E7B-BF5F-F3A7ACB28402}" type="parTrans" cxnId="{8073FD86-A3B4-40D2-BD56-33DB0852827A}">
      <dgm:prSet/>
      <dgm:spPr/>
      <dgm:t>
        <a:bodyPr/>
        <a:lstStyle/>
        <a:p>
          <a:endParaRPr lang="de-AT"/>
        </a:p>
      </dgm:t>
    </dgm:pt>
    <dgm:pt modelId="{EDD72498-C31E-4605-B1AB-5AB3EF336103}" type="sibTrans" cxnId="{8073FD86-A3B4-40D2-BD56-33DB0852827A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6B448F3E-B19C-4FB3-AEF7-37D78279B67D}">
      <dgm:prSet/>
      <dgm:spPr/>
      <dgm:t>
        <a:bodyPr/>
        <a:lstStyle/>
        <a:p>
          <a:r>
            <a:rPr lang="en-US" dirty="0"/>
            <a:t>Landside Management executes requested service</a:t>
          </a:r>
          <a:endParaRPr lang="de-AT" dirty="0"/>
        </a:p>
      </dgm:t>
    </dgm:pt>
    <dgm:pt modelId="{5E5A5147-C8B5-44E1-9DF7-41E895A40AE6}" type="parTrans" cxnId="{1EBEB100-3674-4734-BA33-221E1E501DC9}">
      <dgm:prSet/>
      <dgm:spPr/>
      <dgm:t>
        <a:bodyPr/>
        <a:lstStyle/>
        <a:p>
          <a:endParaRPr lang="de-AT"/>
        </a:p>
      </dgm:t>
    </dgm:pt>
    <dgm:pt modelId="{1E569F8F-23D4-4728-B80B-A005D80057D6}" type="sibTrans" cxnId="{1EBEB100-3674-4734-BA33-221E1E501DC9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72CEFED7-A203-4A1D-A33B-3181542AD6BA}" type="pres">
      <dgm:prSet presAssocID="{D93718F2-E2F4-4E8A-A9D8-4FF24B14AAFE}" presName="compositeNode" presStyleCnt="0"/>
      <dgm:spPr/>
    </dgm:pt>
    <dgm:pt modelId="{F38C364A-6EF0-4278-A859-C11B8555B8D6}" type="pres">
      <dgm:prSet presAssocID="{D93718F2-E2F4-4E8A-A9D8-4FF24B14AAF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2B0B39A-C8F3-44AA-AEFE-9D73473940B4}" type="pres">
      <dgm:prSet presAssocID="{D93718F2-E2F4-4E8A-A9D8-4FF24B14AAFE}" presName="parSh" presStyleCnt="0"/>
      <dgm:spPr/>
    </dgm:pt>
    <dgm:pt modelId="{EE25B308-8D56-4432-929D-0CF36DD00EE1}" type="pres">
      <dgm:prSet presAssocID="{D93718F2-E2F4-4E8A-A9D8-4FF24B14AAFE}" presName="lineNode" presStyleLbl="alignAccFollowNode1" presStyleIdx="3" presStyleCnt="21"/>
      <dgm:spPr/>
    </dgm:pt>
    <dgm:pt modelId="{03439129-F0EE-49C8-A112-BA345F25E173}" type="pres">
      <dgm:prSet presAssocID="{D93718F2-E2F4-4E8A-A9D8-4FF24B14AAFE}" presName="lineArrowNode" presStyleLbl="alignAccFollowNode1" presStyleIdx="4" presStyleCnt="21"/>
      <dgm:spPr/>
    </dgm:pt>
    <dgm:pt modelId="{1138FAD4-5BD1-47B8-9A30-DE850EBA4F88}" type="pres">
      <dgm:prSet presAssocID="{8C686DAD-FBA0-4ED3-AE59-017093A10E35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7708E110-BA4C-46BA-87A0-ACA0B26F17B7}" type="pres">
      <dgm:prSet presAssocID="{8C686DAD-FBA0-4ED3-AE59-017093A10E35}" presName="spacerBetweenCircleAndCallout" presStyleCnt="0">
        <dgm:presLayoutVars/>
      </dgm:prSet>
      <dgm:spPr/>
    </dgm:pt>
    <dgm:pt modelId="{5299F0DF-27DE-4CC7-A416-874270D1AC0C}" type="pres">
      <dgm:prSet presAssocID="{D93718F2-E2F4-4E8A-A9D8-4FF24B14AAFE}" presName="nodeText" presStyleLbl="alignAccFollowNode1" presStyleIdx="5" presStyleCnt="21">
        <dgm:presLayoutVars>
          <dgm:bulletEnabled val="1"/>
        </dgm:presLayoutVars>
      </dgm:prSet>
      <dgm:spPr/>
    </dgm:pt>
    <dgm:pt modelId="{55AFCF96-DA72-4B8B-A167-EB63774F16E7}" type="pres">
      <dgm:prSet presAssocID="{8C686DAD-FBA0-4ED3-AE59-017093A10E35}" presName="sibTransComposite" presStyleCnt="0"/>
      <dgm:spPr/>
    </dgm:pt>
    <dgm:pt modelId="{78141946-0017-470F-833E-F8E5274B8277}" type="pres">
      <dgm:prSet presAssocID="{1D45E506-3BB4-4ADB-8662-A7C290D5AF20}" presName="compositeNode" presStyleCnt="0"/>
      <dgm:spPr/>
    </dgm:pt>
    <dgm:pt modelId="{02343F21-D9FA-48E1-9EAB-33A15950D7D3}" type="pres">
      <dgm:prSet presAssocID="{1D45E506-3BB4-4ADB-8662-A7C290D5AF2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80E605D-5A86-45CC-B5EB-CAF218894A8A}" type="pres">
      <dgm:prSet presAssocID="{1D45E506-3BB4-4ADB-8662-A7C290D5AF20}" presName="parSh" presStyleCnt="0"/>
      <dgm:spPr/>
    </dgm:pt>
    <dgm:pt modelId="{E48A7999-8CB0-478B-AFAE-F95AB6C22DE0}" type="pres">
      <dgm:prSet presAssocID="{1D45E506-3BB4-4ADB-8662-A7C290D5AF20}" presName="lineNode" presStyleLbl="alignAccFollowNode1" presStyleIdx="6" presStyleCnt="21"/>
      <dgm:spPr/>
    </dgm:pt>
    <dgm:pt modelId="{BCCB1BE1-8AE8-4F5F-B761-5C1577DE0AA8}" type="pres">
      <dgm:prSet presAssocID="{1D45E506-3BB4-4ADB-8662-A7C290D5AF20}" presName="lineArrowNode" presStyleLbl="alignAccFollowNode1" presStyleIdx="7" presStyleCnt="21"/>
      <dgm:spPr/>
    </dgm:pt>
    <dgm:pt modelId="{7F5F3398-D0E4-4D9B-9039-9F5A1B02FC38}" type="pres">
      <dgm:prSet presAssocID="{33412F06-43D2-4A63-85E4-172D8D134969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3946A12D-29FA-4D5F-9E6B-6694E9438A21}" type="pres">
      <dgm:prSet presAssocID="{33412F06-43D2-4A63-85E4-172D8D134969}" presName="spacerBetweenCircleAndCallout" presStyleCnt="0">
        <dgm:presLayoutVars/>
      </dgm:prSet>
      <dgm:spPr/>
    </dgm:pt>
    <dgm:pt modelId="{E014CB6A-B48C-4C25-9458-5AF01833C5E1}" type="pres">
      <dgm:prSet presAssocID="{1D45E506-3BB4-4ADB-8662-A7C290D5AF20}" presName="nodeText" presStyleLbl="alignAccFollowNode1" presStyleIdx="8" presStyleCnt="21">
        <dgm:presLayoutVars>
          <dgm:bulletEnabled val="1"/>
        </dgm:presLayoutVars>
      </dgm:prSet>
      <dgm:spPr/>
    </dgm:pt>
    <dgm:pt modelId="{0E6C4D25-99D3-419F-AEA1-4FE78003E78D}" type="pres">
      <dgm:prSet presAssocID="{33412F06-43D2-4A63-85E4-172D8D134969}" presName="sibTransComposite" presStyleCnt="0"/>
      <dgm:spPr/>
    </dgm:pt>
    <dgm:pt modelId="{FF6042CB-FD54-4C25-997C-CDF085D451F5}" type="pres">
      <dgm:prSet presAssocID="{C581ECDC-C48F-46F8-86CB-7477465FF303}" presName="compositeNode" presStyleCnt="0"/>
      <dgm:spPr/>
    </dgm:pt>
    <dgm:pt modelId="{740A0ABA-4C68-41DE-9831-B166928CB6E4}" type="pres">
      <dgm:prSet presAssocID="{C581ECDC-C48F-46F8-86CB-7477465FF30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245D656-9531-45A0-95F9-44DF45D26058}" type="pres">
      <dgm:prSet presAssocID="{C581ECDC-C48F-46F8-86CB-7477465FF303}" presName="parSh" presStyleCnt="0"/>
      <dgm:spPr/>
    </dgm:pt>
    <dgm:pt modelId="{4789DD29-C03D-4F90-A02B-2AB86E35F34E}" type="pres">
      <dgm:prSet presAssocID="{C581ECDC-C48F-46F8-86CB-7477465FF303}" presName="lineNode" presStyleLbl="alignAccFollowNode1" presStyleIdx="9" presStyleCnt="21"/>
      <dgm:spPr/>
    </dgm:pt>
    <dgm:pt modelId="{CFF07D63-05EE-49F4-AFBF-9BB0ECA640D1}" type="pres">
      <dgm:prSet presAssocID="{C581ECDC-C48F-46F8-86CB-7477465FF303}" presName="lineArrowNode" presStyleLbl="alignAccFollowNode1" presStyleIdx="10" presStyleCnt="21"/>
      <dgm:spPr/>
    </dgm:pt>
    <dgm:pt modelId="{1077D60F-FD0D-4507-BAF6-21BFE7C976FD}" type="pres">
      <dgm:prSet presAssocID="{85C9F479-729E-4E08-9B1B-7ABEFAEBC3E9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DC7E8DB3-210F-4EF2-8F79-4DCE1CADFE42}" type="pres">
      <dgm:prSet presAssocID="{85C9F479-729E-4E08-9B1B-7ABEFAEBC3E9}" presName="spacerBetweenCircleAndCallout" presStyleCnt="0">
        <dgm:presLayoutVars/>
      </dgm:prSet>
      <dgm:spPr/>
    </dgm:pt>
    <dgm:pt modelId="{F58412E8-15BF-4852-AB15-3887AEFBFA3D}" type="pres">
      <dgm:prSet presAssocID="{C581ECDC-C48F-46F8-86CB-7477465FF303}" presName="nodeText" presStyleLbl="alignAccFollowNode1" presStyleIdx="11" presStyleCnt="21">
        <dgm:presLayoutVars>
          <dgm:bulletEnabled val="1"/>
        </dgm:presLayoutVars>
      </dgm:prSet>
      <dgm:spPr/>
    </dgm:pt>
    <dgm:pt modelId="{A7D54FAD-BB0E-4615-86E6-E4280DD60DCA}" type="pres">
      <dgm:prSet presAssocID="{85C9F479-729E-4E08-9B1B-7ABEFAEBC3E9}" presName="sibTransComposite" presStyleCnt="0"/>
      <dgm:spPr/>
    </dgm:pt>
    <dgm:pt modelId="{795BB875-9B94-41A4-B72D-BAAA429B477C}" type="pres">
      <dgm:prSet presAssocID="{6F30E839-49A8-40C6-9013-03A3B206E8E5}" presName="compositeNode" presStyleCnt="0"/>
      <dgm:spPr/>
    </dgm:pt>
    <dgm:pt modelId="{5528B6BA-E19E-4AF2-A86F-1AE299384D60}" type="pres">
      <dgm:prSet presAssocID="{6F30E839-49A8-40C6-9013-03A3B206E8E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D510D99-0D3D-4A8C-BA69-0D77B94BF7A3}" type="pres">
      <dgm:prSet presAssocID="{6F30E839-49A8-40C6-9013-03A3B206E8E5}" presName="parSh" presStyleCnt="0"/>
      <dgm:spPr/>
    </dgm:pt>
    <dgm:pt modelId="{D3CDEB1A-5B97-4613-83C0-BC5654ADE3B9}" type="pres">
      <dgm:prSet presAssocID="{6F30E839-49A8-40C6-9013-03A3B206E8E5}" presName="lineNode" presStyleLbl="alignAccFollowNode1" presStyleIdx="12" presStyleCnt="21"/>
      <dgm:spPr/>
    </dgm:pt>
    <dgm:pt modelId="{41BEF23E-B832-433E-A383-46CCB41B48F0}" type="pres">
      <dgm:prSet presAssocID="{6F30E839-49A8-40C6-9013-03A3B206E8E5}" presName="lineArrowNode" presStyleLbl="alignAccFollowNode1" presStyleIdx="13" presStyleCnt="21"/>
      <dgm:spPr/>
    </dgm:pt>
    <dgm:pt modelId="{A911D533-8388-488D-80B3-2A00850C76E4}" type="pres">
      <dgm:prSet presAssocID="{772DBFD0-D55B-45AC-B7A9-0D8D0483495E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E36F5747-4BDB-4CCA-BC3D-C5E70A383159}" type="pres">
      <dgm:prSet presAssocID="{772DBFD0-D55B-45AC-B7A9-0D8D0483495E}" presName="spacerBetweenCircleAndCallout" presStyleCnt="0">
        <dgm:presLayoutVars/>
      </dgm:prSet>
      <dgm:spPr/>
    </dgm:pt>
    <dgm:pt modelId="{92EA1816-0953-4330-853D-6E51B7F172E9}" type="pres">
      <dgm:prSet presAssocID="{6F30E839-49A8-40C6-9013-03A3B206E8E5}" presName="nodeText" presStyleLbl="alignAccFollowNode1" presStyleIdx="14" presStyleCnt="21">
        <dgm:presLayoutVars>
          <dgm:bulletEnabled val="1"/>
        </dgm:presLayoutVars>
      </dgm:prSet>
      <dgm:spPr/>
    </dgm:pt>
    <dgm:pt modelId="{F3179656-9567-402D-98BB-2AB9B499C385}" type="pres">
      <dgm:prSet presAssocID="{772DBFD0-D55B-45AC-B7A9-0D8D0483495E}" presName="sibTransComposite" presStyleCnt="0"/>
      <dgm:spPr/>
    </dgm:pt>
    <dgm:pt modelId="{DA9C1182-906B-40F8-9F30-0A1B263C04DC}" type="pres">
      <dgm:prSet presAssocID="{766FB609-9B93-4337-A72A-12620648017F}" presName="compositeNode" presStyleCnt="0"/>
      <dgm:spPr/>
    </dgm:pt>
    <dgm:pt modelId="{F41C8CFF-04AB-4412-9718-577B63878997}" type="pres">
      <dgm:prSet presAssocID="{766FB609-9B93-4337-A72A-12620648017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71921B1-F798-4FBB-9E99-91B39ADCCE38}" type="pres">
      <dgm:prSet presAssocID="{766FB609-9B93-4337-A72A-12620648017F}" presName="parSh" presStyleCnt="0"/>
      <dgm:spPr/>
    </dgm:pt>
    <dgm:pt modelId="{AD2207B6-86DD-45A7-9FE5-10D83238B52C}" type="pres">
      <dgm:prSet presAssocID="{766FB609-9B93-4337-A72A-12620648017F}" presName="lineNode" presStyleLbl="alignAccFollowNode1" presStyleIdx="15" presStyleCnt="21"/>
      <dgm:spPr/>
    </dgm:pt>
    <dgm:pt modelId="{8CFBF782-70AF-40FC-B178-D813A4A327A9}" type="pres">
      <dgm:prSet presAssocID="{766FB609-9B93-4337-A72A-12620648017F}" presName="lineArrowNode" presStyleLbl="alignAccFollowNode1" presStyleIdx="16" presStyleCnt="21"/>
      <dgm:spPr/>
    </dgm:pt>
    <dgm:pt modelId="{AEA0DFCB-97BB-4968-AB4A-DEA21BFBFD2B}" type="pres">
      <dgm:prSet presAssocID="{EDD72498-C31E-4605-B1AB-5AB3EF336103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D8B3812D-688E-4E3F-9E13-E49D9B0AEDE3}" type="pres">
      <dgm:prSet presAssocID="{EDD72498-C31E-4605-B1AB-5AB3EF336103}" presName="spacerBetweenCircleAndCallout" presStyleCnt="0">
        <dgm:presLayoutVars/>
      </dgm:prSet>
      <dgm:spPr/>
    </dgm:pt>
    <dgm:pt modelId="{FF8F5DC3-3F11-4BDE-95C1-423D89246C53}" type="pres">
      <dgm:prSet presAssocID="{766FB609-9B93-4337-A72A-12620648017F}" presName="nodeText" presStyleLbl="alignAccFollowNode1" presStyleIdx="17" presStyleCnt="21">
        <dgm:presLayoutVars>
          <dgm:bulletEnabled val="1"/>
        </dgm:presLayoutVars>
      </dgm:prSet>
      <dgm:spPr/>
    </dgm:pt>
    <dgm:pt modelId="{DFA5EECF-D5CC-4252-9B60-E40B8C96F86A}" type="pres">
      <dgm:prSet presAssocID="{EDD72498-C31E-4605-B1AB-5AB3EF336103}" presName="sibTransComposite" presStyleCnt="0"/>
      <dgm:spPr/>
    </dgm:pt>
    <dgm:pt modelId="{8CF1D83E-AF2F-4A57-A6B7-626CDC98FCDC}" type="pres">
      <dgm:prSet presAssocID="{6B448F3E-B19C-4FB3-AEF7-37D78279B67D}" presName="compositeNode" presStyleCnt="0"/>
      <dgm:spPr/>
    </dgm:pt>
    <dgm:pt modelId="{989F6355-3E4E-4E6F-82BF-0C7A97B1B071}" type="pres">
      <dgm:prSet presAssocID="{6B448F3E-B19C-4FB3-AEF7-37D78279B67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542ED66-291A-43D4-9BD9-E4BC62B9467E}" type="pres">
      <dgm:prSet presAssocID="{6B448F3E-B19C-4FB3-AEF7-37D78279B67D}" presName="parSh" presStyleCnt="0"/>
      <dgm:spPr/>
    </dgm:pt>
    <dgm:pt modelId="{942067B5-4C6B-47CB-BD6B-12157B563479}" type="pres">
      <dgm:prSet presAssocID="{6B448F3E-B19C-4FB3-AEF7-37D78279B67D}" presName="lineNode" presStyleLbl="alignAccFollowNode1" presStyleIdx="18" presStyleCnt="21"/>
      <dgm:spPr/>
    </dgm:pt>
    <dgm:pt modelId="{6F9A29B5-69F0-49EA-AE64-F7F6161C3F6B}" type="pres">
      <dgm:prSet presAssocID="{6B448F3E-B19C-4FB3-AEF7-37D78279B67D}" presName="lineArrowNode" presStyleLbl="alignAccFollowNode1" presStyleIdx="19" presStyleCnt="21"/>
      <dgm:spPr/>
    </dgm:pt>
    <dgm:pt modelId="{593E241A-60DE-4CA3-B8EF-5378ED4E9D56}" type="pres">
      <dgm:prSet presAssocID="{1E569F8F-23D4-4728-B80B-A005D80057D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40FC7F5E-1009-4B00-8751-5FF47C47480B}" type="pres">
      <dgm:prSet presAssocID="{1E569F8F-23D4-4728-B80B-A005D80057D6}" presName="spacerBetweenCircleAndCallout" presStyleCnt="0">
        <dgm:presLayoutVars/>
      </dgm:prSet>
      <dgm:spPr/>
    </dgm:pt>
    <dgm:pt modelId="{9C27AA7A-B829-4B34-B8B5-6BF0DF39C49D}" type="pres">
      <dgm:prSet presAssocID="{6B448F3E-B19C-4FB3-AEF7-37D78279B67D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1EBEB100-3674-4734-BA33-221E1E501DC9}" srcId="{71AE4C70-2792-4B43-A6FC-0B175B157B0D}" destId="{6B448F3E-B19C-4FB3-AEF7-37D78279B67D}" srcOrd="6" destOrd="0" parTransId="{5E5A5147-C8B5-44E1-9DF7-41E895A40AE6}" sibTransId="{1E569F8F-23D4-4728-B80B-A005D80057D6}"/>
    <dgm:cxn modelId="{EE6E9602-49E2-4285-8BB6-A9ABEBFC5DB9}" type="presOf" srcId="{EDD72498-C31E-4605-B1AB-5AB3EF336103}" destId="{AEA0DFCB-97BB-4968-AB4A-DEA21BFBFD2B}" srcOrd="0" destOrd="0" presId="urn:microsoft.com/office/officeart/2016/7/layout/LinearArrowProcessNumbered"/>
    <dgm:cxn modelId="{670C1527-6649-4484-9C7E-B6380C74EEC6}" type="presOf" srcId="{6F30E839-49A8-40C6-9013-03A3B206E8E5}" destId="{92EA1816-0953-4330-853D-6E51B7F172E9}" srcOrd="0" destOrd="0" presId="urn:microsoft.com/office/officeart/2016/7/layout/LinearArrowProcessNumbered"/>
    <dgm:cxn modelId="{1DC8342F-0984-4C69-9E35-A0404973A548}" srcId="{71AE4C70-2792-4B43-A6FC-0B175B157B0D}" destId="{1D45E506-3BB4-4ADB-8662-A7C290D5AF20}" srcOrd="2" destOrd="0" parTransId="{E98C1A05-1832-4117-8F4E-4B78E3D62D37}" sibTransId="{33412F06-43D2-4A63-85E4-172D8D134969}"/>
    <dgm:cxn modelId="{79868433-7983-492E-9D8A-A97D484867E8}" type="presOf" srcId="{33412F06-43D2-4A63-85E4-172D8D134969}" destId="{7F5F3398-D0E4-4D9B-9039-9F5A1B02FC38}" srcOrd="0" destOrd="0" presId="urn:microsoft.com/office/officeart/2016/7/layout/LinearArrowProcessNumbered"/>
    <dgm:cxn modelId="{22698039-D1B2-4C7C-9FFE-98AE7336A3B6}" srcId="{71AE4C70-2792-4B43-A6FC-0B175B157B0D}" destId="{6F30E839-49A8-40C6-9013-03A3B206E8E5}" srcOrd="4" destOrd="0" parTransId="{742E4FA8-3B68-4C45-990C-9DC5CBB58F12}" sibTransId="{772DBFD0-D55B-45AC-B7A9-0D8D0483495E}"/>
    <dgm:cxn modelId="{A6CD6D3A-840F-423B-A963-293DA96957B4}" type="presOf" srcId="{8C686DAD-FBA0-4ED3-AE59-017093A10E35}" destId="{1138FAD4-5BD1-47B8-9A30-DE850EBA4F88}" srcOrd="0" destOrd="0" presId="urn:microsoft.com/office/officeart/2016/7/layout/LinearArrowProcessNumbered"/>
    <dgm:cxn modelId="{B5140C3E-61AA-41DD-A96B-18F175941983}" type="presOf" srcId="{D93718F2-E2F4-4E8A-A9D8-4FF24B14AAFE}" destId="{5299F0DF-27DE-4CC7-A416-874270D1AC0C}" srcOrd="0" destOrd="0" presId="urn:microsoft.com/office/officeart/2016/7/layout/LinearArrowProcessNumbered"/>
    <dgm:cxn modelId="{8A66B943-CC15-49A7-97F0-467F34874306}" type="presOf" srcId="{772DBFD0-D55B-45AC-B7A9-0D8D0483495E}" destId="{A911D533-8388-488D-80B3-2A00850C76E4}" srcOrd="0" destOrd="0" presId="urn:microsoft.com/office/officeart/2016/7/layout/LinearArrowProcessNumbered"/>
    <dgm:cxn modelId="{A5A2CB6F-DBE9-4D6C-A4A4-E308CAA62310}" type="presOf" srcId="{85C9F479-729E-4E08-9B1B-7ABEFAEBC3E9}" destId="{1077D60F-FD0D-4507-BAF6-21BFE7C976FD}" srcOrd="0" destOrd="0" presId="urn:microsoft.com/office/officeart/2016/7/layout/LinearArrowProcessNumbered"/>
    <dgm:cxn modelId="{9D2C0B70-13FF-4FF3-B24A-5771D1299126}" type="presOf" srcId="{C581ECDC-C48F-46F8-86CB-7477465FF303}" destId="{F58412E8-15BF-4852-AB15-3887AEFBFA3D}" srcOrd="0" destOrd="0" presId="urn:microsoft.com/office/officeart/2016/7/layout/LinearArrowProcessNumbered"/>
    <dgm:cxn modelId="{42052F78-81D3-4D1E-A686-0E482466E597}" srcId="{71AE4C70-2792-4B43-A6FC-0B175B157B0D}" destId="{C581ECDC-C48F-46F8-86CB-7477465FF303}" srcOrd="3" destOrd="0" parTransId="{30B058DC-D6C2-4ACB-B3BC-BB8F3A81DB01}" sibTransId="{85C9F479-729E-4E08-9B1B-7ABEFAEBC3E9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8073FD86-A3B4-40D2-BD56-33DB0852827A}" srcId="{71AE4C70-2792-4B43-A6FC-0B175B157B0D}" destId="{766FB609-9B93-4337-A72A-12620648017F}" srcOrd="5" destOrd="0" parTransId="{03468FEF-0B72-4E7B-BF5F-F3A7ACB28402}" sibTransId="{EDD72498-C31E-4605-B1AB-5AB3EF336103}"/>
    <dgm:cxn modelId="{D29D7B8E-C326-453F-B15F-DD5760CE6112}" type="presOf" srcId="{766FB609-9B93-4337-A72A-12620648017F}" destId="{FF8F5DC3-3F11-4BDE-95C1-423D89246C53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904D0CAD-F8FC-48E0-9207-4ACD66478D92}" type="presOf" srcId="{1E569F8F-23D4-4728-B80B-A005D80057D6}" destId="{593E241A-60DE-4CA3-B8EF-5378ED4E9D56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855E6C2-BAC5-4C9F-A5A1-52C5624E1218}" type="presOf" srcId="{1D45E506-3BB4-4ADB-8662-A7C290D5AF20}" destId="{E014CB6A-B48C-4C25-9458-5AF01833C5E1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9A7BF6E9-802D-4D82-B1F0-85B33CCE4079}" type="presOf" srcId="{6B448F3E-B19C-4FB3-AEF7-37D78279B67D}" destId="{9C27AA7A-B829-4B34-B8B5-6BF0DF39C49D}" srcOrd="0" destOrd="0" presId="urn:microsoft.com/office/officeart/2016/7/layout/LinearArrowProcessNumbered"/>
    <dgm:cxn modelId="{005B4BF0-3065-42C7-BB78-E3DC3DB3C233}" srcId="{71AE4C70-2792-4B43-A6FC-0B175B157B0D}" destId="{D93718F2-E2F4-4E8A-A9D8-4FF24B14AAFE}" srcOrd="1" destOrd="0" parTransId="{D518782E-5193-49E5-AE07-D18EF7CC31E5}" sibTransId="{8C686DAD-FBA0-4ED3-AE59-017093A10E35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367AF6FD-BEDD-4C59-BDCF-5E0F902315F2}" type="presParOf" srcId="{D6F5401D-E35F-4E3D-8975-633B234130B2}" destId="{72CEFED7-A203-4A1D-A33B-3181542AD6BA}" srcOrd="2" destOrd="0" presId="urn:microsoft.com/office/officeart/2016/7/layout/LinearArrowProcessNumbered"/>
    <dgm:cxn modelId="{A3A3C386-EF6D-4874-B112-7978259F0D3F}" type="presParOf" srcId="{72CEFED7-A203-4A1D-A33B-3181542AD6BA}" destId="{F38C364A-6EF0-4278-A859-C11B8555B8D6}" srcOrd="0" destOrd="0" presId="urn:microsoft.com/office/officeart/2016/7/layout/LinearArrowProcessNumbered"/>
    <dgm:cxn modelId="{1600EB74-39E1-497E-8F2B-D10230D00CF2}" type="presParOf" srcId="{72CEFED7-A203-4A1D-A33B-3181542AD6BA}" destId="{E2B0B39A-C8F3-44AA-AEFE-9D73473940B4}" srcOrd="1" destOrd="0" presId="urn:microsoft.com/office/officeart/2016/7/layout/LinearArrowProcessNumbered"/>
    <dgm:cxn modelId="{4BC5219E-796A-428E-A995-3A5174CAE13D}" type="presParOf" srcId="{E2B0B39A-C8F3-44AA-AEFE-9D73473940B4}" destId="{EE25B308-8D56-4432-929D-0CF36DD00EE1}" srcOrd="0" destOrd="0" presId="urn:microsoft.com/office/officeart/2016/7/layout/LinearArrowProcessNumbered"/>
    <dgm:cxn modelId="{4191291B-7BA5-45BC-B998-85BBD94A035D}" type="presParOf" srcId="{E2B0B39A-C8F3-44AA-AEFE-9D73473940B4}" destId="{03439129-F0EE-49C8-A112-BA345F25E173}" srcOrd="1" destOrd="0" presId="urn:microsoft.com/office/officeart/2016/7/layout/LinearArrowProcessNumbered"/>
    <dgm:cxn modelId="{8D5FA46F-2F95-472D-A171-F15ABDFEEB26}" type="presParOf" srcId="{E2B0B39A-C8F3-44AA-AEFE-9D73473940B4}" destId="{1138FAD4-5BD1-47B8-9A30-DE850EBA4F88}" srcOrd="2" destOrd="0" presId="urn:microsoft.com/office/officeart/2016/7/layout/LinearArrowProcessNumbered"/>
    <dgm:cxn modelId="{7B434D40-A7A0-49E0-B9A2-CD9E0E0E1992}" type="presParOf" srcId="{E2B0B39A-C8F3-44AA-AEFE-9D73473940B4}" destId="{7708E110-BA4C-46BA-87A0-ACA0B26F17B7}" srcOrd="3" destOrd="0" presId="urn:microsoft.com/office/officeart/2016/7/layout/LinearArrowProcessNumbered"/>
    <dgm:cxn modelId="{A5EAC71D-EBB8-4AE3-ADF4-731C8941E3D5}" type="presParOf" srcId="{72CEFED7-A203-4A1D-A33B-3181542AD6BA}" destId="{5299F0DF-27DE-4CC7-A416-874270D1AC0C}" srcOrd="2" destOrd="0" presId="urn:microsoft.com/office/officeart/2016/7/layout/LinearArrowProcessNumbered"/>
    <dgm:cxn modelId="{FC2AB33D-400D-44A1-82D7-2C4578B09960}" type="presParOf" srcId="{D6F5401D-E35F-4E3D-8975-633B234130B2}" destId="{55AFCF96-DA72-4B8B-A167-EB63774F16E7}" srcOrd="3" destOrd="0" presId="urn:microsoft.com/office/officeart/2016/7/layout/LinearArrowProcessNumbered"/>
    <dgm:cxn modelId="{91700972-CB1D-4915-B73C-3012E246DCEC}" type="presParOf" srcId="{D6F5401D-E35F-4E3D-8975-633B234130B2}" destId="{78141946-0017-470F-833E-F8E5274B8277}" srcOrd="4" destOrd="0" presId="urn:microsoft.com/office/officeart/2016/7/layout/LinearArrowProcessNumbered"/>
    <dgm:cxn modelId="{2B10E09D-2220-4CF1-BE33-C30166864D54}" type="presParOf" srcId="{78141946-0017-470F-833E-F8E5274B8277}" destId="{02343F21-D9FA-48E1-9EAB-33A15950D7D3}" srcOrd="0" destOrd="0" presId="urn:microsoft.com/office/officeart/2016/7/layout/LinearArrowProcessNumbered"/>
    <dgm:cxn modelId="{A2392944-0AF3-4343-88F9-497BE908ADC4}" type="presParOf" srcId="{78141946-0017-470F-833E-F8E5274B8277}" destId="{180E605D-5A86-45CC-B5EB-CAF218894A8A}" srcOrd="1" destOrd="0" presId="urn:microsoft.com/office/officeart/2016/7/layout/LinearArrowProcessNumbered"/>
    <dgm:cxn modelId="{ED7E7134-998E-488C-AF5E-80783C207EAD}" type="presParOf" srcId="{180E605D-5A86-45CC-B5EB-CAF218894A8A}" destId="{E48A7999-8CB0-478B-AFAE-F95AB6C22DE0}" srcOrd="0" destOrd="0" presId="urn:microsoft.com/office/officeart/2016/7/layout/LinearArrowProcessNumbered"/>
    <dgm:cxn modelId="{B1853A75-7102-4CF5-ADA1-29FE078C68AE}" type="presParOf" srcId="{180E605D-5A86-45CC-B5EB-CAF218894A8A}" destId="{BCCB1BE1-8AE8-4F5F-B761-5C1577DE0AA8}" srcOrd="1" destOrd="0" presId="urn:microsoft.com/office/officeart/2016/7/layout/LinearArrowProcessNumbered"/>
    <dgm:cxn modelId="{8801B4D2-F1B4-4BD6-80B6-B123E767CD5E}" type="presParOf" srcId="{180E605D-5A86-45CC-B5EB-CAF218894A8A}" destId="{7F5F3398-D0E4-4D9B-9039-9F5A1B02FC38}" srcOrd="2" destOrd="0" presId="urn:microsoft.com/office/officeart/2016/7/layout/LinearArrowProcessNumbered"/>
    <dgm:cxn modelId="{79A77E3A-6DE4-48FC-ACD7-272B7E77B673}" type="presParOf" srcId="{180E605D-5A86-45CC-B5EB-CAF218894A8A}" destId="{3946A12D-29FA-4D5F-9E6B-6694E9438A21}" srcOrd="3" destOrd="0" presId="urn:microsoft.com/office/officeart/2016/7/layout/LinearArrowProcessNumbered"/>
    <dgm:cxn modelId="{29A1EA9B-2DF9-45B3-94E1-0CF8D01BAAEC}" type="presParOf" srcId="{78141946-0017-470F-833E-F8E5274B8277}" destId="{E014CB6A-B48C-4C25-9458-5AF01833C5E1}" srcOrd="2" destOrd="0" presId="urn:microsoft.com/office/officeart/2016/7/layout/LinearArrowProcessNumbered"/>
    <dgm:cxn modelId="{014B7877-E05C-4755-97F5-C67B010D2492}" type="presParOf" srcId="{D6F5401D-E35F-4E3D-8975-633B234130B2}" destId="{0E6C4D25-99D3-419F-AEA1-4FE78003E78D}" srcOrd="5" destOrd="0" presId="urn:microsoft.com/office/officeart/2016/7/layout/LinearArrowProcessNumbered"/>
    <dgm:cxn modelId="{FB7E5645-FC79-46C4-A89C-43592EB0A62C}" type="presParOf" srcId="{D6F5401D-E35F-4E3D-8975-633B234130B2}" destId="{FF6042CB-FD54-4C25-997C-CDF085D451F5}" srcOrd="6" destOrd="0" presId="urn:microsoft.com/office/officeart/2016/7/layout/LinearArrowProcessNumbered"/>
    <dgm:cxn modelId="{DD1CDDC0-8117-4637-97E6-0D1ACD692172}" type="presParOf" srcId="{FF6042CB-FD54-4C25-997C-CDF085D451F5}" destId="{740A0ABA-4C68-41DE-9831-B166928CB6E4}" srcOrd="0" destOrd="0" presId="urn:microsoft.com/office/officeart/2016/7/layout/LinearArrowProcessNumbered"/>
    <dgm:cxn modelId="{64EEA835-D5F8-4E09-8941-80CDC5E0ED1E}" type="presParOf" srcId="{FF6042CB-FD54-4C25-997C-CDF085D451F5}" destId="{E245D656-9531-45A0-95F9-44DF45D26058}" srcOrd="1" destOrd="0" presId="urn:microsoft.com/office/officeart/2016/7/layout/LinearArrowProcessNumbered"/>
    <dgm:cxn modelId="{60CDCC6F-B392-488B-AC18-06C9E7604622}" type="presParOf" srcId="{E245D656-9531-45A0-95F9-44DF45D26058}" destId="{4789DD29-C03D-4F90-A02B-2AB86E35F34E}" srcOrd="0" destOrd="0" presId="urn:microsoft.com/office/officeart/2016/7/layout/LinearArrowProcessNumbered"/>
    <dgm:cxn modelId="{AB7C7DC0-BC30-40C0-9B97-3AA8BF0D8334}" type="presParOf" srcId="{E245D656-9531-45A0-95F9-44DF45D26058}" destId="{CFF07D63-05EE-49F4-AFBF-9BB0ECA640D1}" srcOrd="1" destOrd="0" presId="urn:microsoft.com/office/officeart/2016/7/layout/LinearArrowProcessNumbered"/>
    <dgm:cxn modelId="{215F3B27-0B63-495F-84B5-89197A36C3C1}" type="presParOf" srcId="{E245D656-9531-45A0-95F9-44DF45D26058}" destId="{1077D60F-FD0D-4507-BAF6-21BFE7C976FD}" srcOrd="2" destOrd="0" presId="urn:microsoft.com/office/officeart/2016/7/layout/LinearArrowProcessNumbered"/>
    <dgm:cxn modelId="{05EFE67F-E09E-48F3-A590-F71EB4130DB8}" type="presParOf" srcId="{E245D656-9531-45A0-95F9-44DF45D26058}" destId="{DC7E8DB3-210F-4EF2-8F79-4DCE1CADFE42}" srcOrd="3" destOrd="0" presId="urn:microsoft.com/office/officeart/2016/7/layout/LinearArrowProcessNumbered"/>
    <dgm:cxn modelId="{C9792A4F-B846-4C8C-AEB7-89C0BFD37FC0}" type="presParOf" srcId="{FF6042CB-FD54-4C25-997C-CDF085D451F5}" destId="{F58412E8-15BF-4852-AB15-3887AEFBFA3D}" srcOrd="2" destOrd="0" presId="urn:microsoft.com/office/officeart/2016/7/layout/LinearArrowProcessNumbered"/>
    <dgm:cxn modelId="{8E1569B8-032C-4B9E-8FF4-B9F555BBC6A5}" type="presParOf" srcId="{D6F5401D-E35F-4E3D-8975-633B234130B2}" destId="{A7D54FAD-BB0E-4615-86E6-E4280DD60DCA}" srcOrd="7" destOrd="0" presId="urn:microsoft.com/office/officeart/2016/7/layout/LinearArrowProcessNumbered"/>
    <dgm:cxn modelId="{AFAAC5FB-E94F-475E-8245-0A2B78EA2D36}" type="presParOf" srcId="{D6F5401D-E35F-4E3D-8975-633B234130B2}" destId="{795BB875-9B94-41A4-B72D-BAAA429B477C}" srcOrd="8" destOrd="0" presId="urn:microsoft.com/office/officeart/2016/7/layout/LinearArrowProcessNumbered"/>
    <dgm:cxn modelId="{B072B55A-BAC9-433D-9063-24D23E47CB9B}" type="presParOf" srcId="{795BB875-9B94-41A4-B72D-BAAA429B477C}" destId="{5528B6BA-E19E-4AF2-A86F-1AE299384D60}" srcOrd="0" destOrd="0" presId="urn:microsoft.com/office/officeart/2016/7/layout/LinearArrowProcessNumbered"/>
    <dgm:cxn modelId="{B11BAE18-E7CB-4D5A-B184-B39F09F6E199}" type="presParOf" srcId="{795BB875-9B94-41A4-B72D-BAAA429B477C}" destId="{BD510D99-0D3D-4A8C-BA69-0D77B94BF7A3}" srcOrd="1" destOrd="0" presId="urn:microsoft.com/office/officeart/2016/7/layout/LinearArrowProcessNumbered"/>
    <dgm:cxn modelId="{A4B77B49-33C6-4256-8B50-E37CC9E384FA}" type="presParOf" srcId="{BD510D99-0D3D-4A8C-BA69-0D77B94BF7A3}" destId="{D3CDEB1A-5B97-4613-83C0-BC5654ADE3B9}" srcOrd="0" destOrd="0" presId="urn:microsoft.com/office/officeart/2016/7/layout/LinearArrowProcessNumbered"/>
    <dgm:cxn modelId="{A4BD7336-FAFB-44EB-9333-ED86292A3AFE}" type="presParOf" srcId="{BD510D99-0D3D-4A8C-BA69-0D77B94BF7A3}" destId="{41BEF23E-B832-433E-A383-46CCB41B48F0}" srcOrd="1" destOrd="0" presId="urn:microsoft.com/office/officeart/2016/7/layout/LinearArrowProcessNumbered"/>
    <dgm:cxn modelId="{6545FEED-DB1A-4DD5-B978-03DD18897D86}" type="presParOf" srcId="{BD510D99-0D3D-4A8C-BA69-0D77B94BF7A3}" destId="{A911D533-8388-488D-80B3-2A00850C76E4}" srcOrd="2" destOrd="0" presId="urn:microsoft.com/office/officeart/2016/7/layout/LinearArrowProcessNumbered"/>
    <dgm:cxn modelId="{8CC92AA7-1C25-44CF-8A4E-E1D050D0166D}" type="presParOf" srcId="{BD510D99-0D3D-4A8C-BA69-0D77B94BF7A3}" destId="{E36F5747-4BDB-4CCA-BC3D-C5E70A383159}" srcOrd="3" destOrd="0" presId="urn:microsoft.com/office/officeart/2016/7/layout/LinearArrowProcessNumbered"/>
    <dgm:cxn modelId="{C0D70970-7040-428D-8A9D-5B7433268B60}" type="presParOf" srcId="{795BB875-9B94-41A4-B72D-BAAA429B477C}" destId="{92EA1816-0953-4330-853D-6E51B7F172E9}" srcOrd="2" destOrd="0" presId="urn:microsoft.com/office/officeart/2016/7/layout/LinearArrowProcessNumbered"/>
    <dgm:cxn modelId="{6C8B11C5-4615-4F78-A49C-253B4DD167F3}" type="presParOf" srcId="{D6F5401D-E35F-4E3D-8975-633B234130B2}" destId="{F3179656-9567-402D-98BB-2AB9B499C385}" srcOrd="9" destOrd="0" presId="urn:microsoft.com/office/officeart/2016/7/layout/LinearArrowProcessNumbered"/>
    <dgm:cxn modelId="{A45BD7A9-3A73-45C2-BA56-73D0248F1AD2}" type="presParOf" srcId="{D6F5401D-E35F-4E3D-8975-633B234130B2}" destId="{DA9C1182-906B-40F8-9F30-0A1B263C04DC}" srcOrd="10" destOrd="0" presId="urn:microsoft.com/office/officeart/2016/7/layout/LinearArrowProcessNumbered"/>
    <dgm:cxn modelId="{A583A2BA-3F6A-42B1-805F-5B9D4996207E}" type="presParOf" srcId="{DA9C1182-906B-40F8-9F30-0A1B263C04DC}" destId="{F41C8CFF-04AB-4412-9718-577B63878997}" srcOrd="0" destOrd="0" presId="urn:microsoft.com/office/officeart/2016/7/layout/LinearArrowProcessNumbered"/>
    <dgm:cxn modelId="{EFF9C46C-E8DD-4123-8D5D-AB845C6F30DF}" type="presParOf" srcId="{DA9C1182-906B-40F8-9F30-0A1B263C04DC}" destId="{771921B1-F798-4FBB-9E99-91B39ADCCE38}" srcOrd="1" destOrd="0" presId="urn:microsoft.com/office/officeart/2016/7/layout/LinearArrowProcessNumbered"/>
    <dgm:cxn modelId="{F9C2A4F5-F7D8-412C-8DE1-FB3A3217F64A}" type="presParOf" srcId="{771921B1-F798-4FBB-9E99-91B39ADCCE38}" destId="{AD2207B6-86DD-45A7-9FE5-10D83238B52C}" srcOrd="0" destOrd="0" presId="urn:microsoft.com/office/officeart/2016/7/layout/LinearArrowProcessNumbered"/>
    <dgm:cxn modelId="{FC729217-0E98-4350-B2E6-E7AC33877B44}" type="presParOf" srcId="{771921B1-F798-4FBB-9E99-91B39ADCCE38}" destId="{8CFBF782-70AF-40FC-B178-D813A4A327A9}" srcOrd="1" destOrd="0" presId="urn:microsoft.com/office/officeart/2016/7/layout/LinearArrowProcessNumbered"/>
    <dgm:cxn modelId="{A79ACDC0-9787-4517-8794-B2C033CD5FF3}" type="presParOf" srcId="{771921B1-F798-4FBB-9E99-91B39ADCCE38}" destId="{AEA0DFCB-97BB-4968-AB4A-DEA21BFBFD2B}" srcOrd="2" destOrd="0" presId="urn:microsoft.com/office/officeart/2016/7/layout/LinearArrowProcessNumbered"/>
    <dgm:cxn modelId="{4BE5A7DF-AC36-456A-B6CB-E58F1060CCB6}" type="presParOf" srcId="{771921B1-F798-4FBB-9E99-91B39ADCCE38}" destId="{D8B3812D-688E-4E3F-9E13-E49D9B0AEDE3}" srcOrd="3" destOrd="0" presId="urn:microsoft.com/office/officeart/2016/7/layout/LinearArrowProcessNumbered"/>
    <dgm:cxn modelId="{E3F0883E-D725-42B1-8B09-3D2CCD70C0CB}" type="presParOf" srcId="{DA9C1182-906B-40F8-9F30-0A1B263C04DC}" destId="{FF8F5DC3-3F11-4BDE-95C1-423D89246C53}" srcOrd="2" destOrd="0" presId="urn:microsoft.com/office/officeart/2016/7/layout/LinearArrowProcessNumbered"/>
    <dgm:cxn modelId="{B8F0D445-9F87-47AA-B281-1B206D1F65B3}" type="presParOf" srcId="{D6F5401D-E35F-4E3D-8975-633B234130B2}" destId="{DFA5EECF-D5CC-4252-9B60-E40B8C96F86A}" srcOrd="11" destOrd="0" presId="urn:microsoft.com/office/officeart/2016/7/layout/LinearArrowProcessNumbered"/>
    <dgm:cxn modelId="{48562B7F-DA70-4BBA-8602-7ED8FF78B5C6}" type="presParOf" srcId="{D6F5401D-E35F-4E3D-8975-633B234130B2}" destId="{8CF1D83E-AF2F-4A57-A6B7-626CDC98FCDC}" srcOrd="12" destOrd="0" presId="urn:microsoft.com/office/officeart/2016/7/layout/LinearArrowProcessNumbered"/>
    <dgm:cxn modelId="{C44821A9-9ECA-49A7-842D-51C9A95520D2}" type="presParOf" srcId="{8CF1D83E-AF2F-4A57-A6B7-626CDC98FCDC}" destId="{989F6355-3E4E-4E6F-82BF-0C7A97B1B071}" srcOrd="0" destOrd="0" presId="urn:microsoft.com/office/officeart/2016/7/layout/LinearArrowProcessNumbered"/>
    <dgm:cxn modelId="{B293D921-9EF5-4D73-AC76-8304EEE4BED0}" type="presParOf" srcId="{8CF1D83E-AF2F-4A57-A6B7-626CDC98FCDC}" destId="{D542ED66-291A-43D4-9BD9-E4BC62B9467E}" srcOrd="1" destOrd="0" presId="urn:microsoft.com/office/officeart/2016/7/layout/LinearArrowProcessNumbered"/>
    <dgm:cxn modelId="{58546244-10C2-4860-83B3-2884DA3CB067}" type="presParOf" srcId="{D542ED66-291A-43D4-9BD9-E4BC62B9467E}" destId="{942067B5-4C6B-47CB-BD6B-12157B563479}" srcOrd="0" destOrd="0" presId="urn:microsoft.com/office/officeart/2016/7/layout/LinearArrowProcessNumbered"/>
    <dgm:cxn modelId="{2BEF4705-E0A5-455D-8990-C1BA9D103663}" type="presParOf" srcId="{D542ED66-291A-43D4-9BD9-E4BC62B9467E}" destId="{6F9A29B5-69F0-49EA-AE64-F7F6161C3F6B}" srcOrd="1" destOrd="0" presId="urn:microsoft.com/office/officeart/2016/7/layout/LinearArrowProcessNumbered"/>
    <dgm:cxn modelId="{5EBAC623-8F6A-4F89-AB10-F58A6755F673}" type="presParOf" srcId="{D542ED66-291A-43D4-9BD9-E4BC62B9467E}" destId="{593E241A-60DE-4CA3-B8EF-5378ED4E9D56}" srcOrd="2" destOrd="0" presId="urn:microsoft.com/office/officeart/2016/7/layout/LinearArrowProcessNumbered"/>
    <dgm:cxn modelId="{E4A5E4A6-AC1D-4347-9C5D-13307699E8A9}" type="presParOf" srcId="{D542ED66-291A-43D4-9BD9-E4BC62B9467E}" destId="{40FC7F5E-1009-4B00-8751-5FF47C47480B}" srcOrd="3" destOrd="0" presId="urn:microsoft.com/office/officeart/2016/7/layout/LinearArrowProcessNumbered"/>
    <dgm:cxn modelId="{D20A5351-C391-4B16-ABEF-7F08910A91A5}" type="presParOf" srcId="{8CF1D83E-AF2F-4A57-A6B7-626CDC98FCDC}" destId="{9C27AA7A-B829-4B34-B8B5-6BF0DF39C49D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flight information from Terminal management (scheduled departure/arrival)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Terminal Management adjusts departure/landing time according to check-in status of passengers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Airside Management provides actual departure/landing time (possible delays)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Terminal Management displays possibly changed flight information to passengers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Terminal Management coordinates baggage and passenger transportation according to aircraft status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15"/>
      <dgm:spPr/>
    </dgm:pt>
    <dgm:pt modelId="{FB0B9AB7-8F34-498D-B6EE-B7A8A40A2102}" type="pres">
      <dgm:prSet presAssocID="{78849E72-4FB0-4002-A211-F171C5EF812E}" presName="lineArrowNode" presStyleLbl="alignAccFollowNode1" presStyleIdx="1" presStyleCnt="15"/>
      <dgm:spPr/>
    </dgm:pt>
    <dgm:pt modelId="{3C2D05EF-9A4F-43E2-9D54-3E0D8D852E3A}" type="pres">
      <dgm:prSet presAssocID="{73FE5E87-33A1-498D-A1D4-2F99D7D6974B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15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15"/>
      <dgm:spPr/>
    </dgm:pt>
    <dgm:pt modelId="{41E038D7-D924-4B3C-A23D-C04B1F668EDA}" type="pres">
      <dgm:prSet presAssocID="{90C43A13-B4C5-4C16-95E5-F10320849499}" presName="lineArrowNode" presStyleLbl="alignAccFollowNode1" presStyleIdx="4" presStyleCnt="15"/>
      <dgm:spPr/>
    </dgm:pt>
    <dgm:pt modelId="{7BA57F29-76BB-4A21-98E7-3EC7CCDD4606}" type="pres">
      <dgm:prSet presAssocID="{8BA07735-85D2-4A28-99FD-2DD6F7E7FFF6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15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15"/>
      <dgm:spPr/>
    </dgm:pt>
    <dgm:pt modelId="{74D60CDB-B53F-45F9-AF45-21BA3B73D219}" type="pres">
      <dgm:prSet presAssocID="{A8636DCA-BC55-4489-A7CC-4747195F0EA9}" presName="lineArrowNode" presStyleLbl="alignAccFollowNode1" presStyleIdx="7" presStyleCnt="15"/>
      <dgm:spPr/>
    </dgm:pt>
    <dgm:pt modelId="{2FF0CB99-CDE1-46E6-BC10-C42240CF2246}" type="pres">
      <dgm:prSet presAssocID="{80924BA0-97A3-4115-84CA-DA2F48C3DB25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15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15"/>
      <dgm:spPr/>
    </dgm:pt>
    <dgm:pt modelId="{8F2ED789-0322-4FA1-9783-BCDF25D0B5AA}" type="pres">
      <dgm:prSet presAssocID="{C81CD6A7-E345-49E4-8959-2192910E3981}" presName="lineArrowNode" presStyleLbl="alignAccFollowNode1" presStyleIdx="10" presStyleCnt="15"/>
      <dgm:spPr/>
    </dgm:pt>
    <dgm:pt modelId="{5CF663BC-3271-42CA-BC64-9A98CB106A08}" type="pres">
      <dgm:prSet presAssocID="{2AA0CF03-27BD-41A7-BA55-8398759DAFEA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15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15"/>
      <dgm:spPr/>
    </dgm:pt>
    <dgm:pt modelId="{C17DC133-1B1C-42AE-A4C4-489EFE9DAF8A}" type="pres">
      <dgm:prSet presAssocID="{9EF485DD-9979-4546-B041-F87E623786D3}" presName="lineArrowNode" presStyleLbl="alignAccFollowNode1" presStyleIdx="13" presStyleCnt="15"/>
      <dgm:spPr/>
    </dgm:pt>
    <dgm:pt modelId="{B46CC17A-1020-4D2E-B646-F2D763B1531F}" type="pres">
      <dgm:prSet presAssocID="{BBE0FABE-4B10-4A5C-9C32-AA60785EB8BF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15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/>
            <a:t>Pilot requests landing clearance from the aircraft marshaller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BD83CF89-9675-40C8-9E94-A8B6526E2C76}">
      <dgm:prSet/>
      <dgm:spPr/>
      <dgm:t>
        <a:bodyPr/>
        <a:lstStyle/>
        <a:p>
          <a:pPr algn="ctr"/>
          <a:r>
            <a:rPr lang="en-US" dirty="0"/>
            <a:t>Pilot notifies cabin crew that the aircraft will land soon</a:t>
          </a:r>
          <a:endParaRPr lang="de-AT" dirty="0"/>
        </a:p>
      </dgm:t>
    </dgm:pt>
    <dgm:pt modelId="{5185837A-6A40-4AA7-85FF-DD7734ECE2E8}" type="parTrans" cxnId="{7593853D-7DB2-4299-A6E5-B4867DD85489}">
      <dgm:prSet/>
      <dgm:spPr/>
      <dgm:t>
        <a:bodyPr/>
        <a:lstStyle/>
        <a:p>
          <a:pPr algn="ctr"/>
          <a:endParaRPr lang="de-AT"/>
        </a:p>
      </dgm:t>
    </dgm:pt>
    <dgm:pt modelId="{C526D510-D404-4665-A655-245F5B8D6C54}" type="sibTrans" cxnId="{7593853D-7DB2-4299-A6E5-B4867DD85489}">
      <dgm:prSet phldrT="2" phldr="0"/>
      <dgm:spPr/>
      <dgm:t>
        <a:bodyPr/>
        <a:lstStyle/>
        <a:p>
          <a:pPr algn="ctr"/>
          <a:r>
            <a:rPr lang="de-AT"/>
            <a:t>2</a:t>
          </a:r>
        </a:p>
      </dgm:t>
    </dgm:pt>
    <dgm:pt modelId="{D02BB3E8-7AC3-47E1-BE05-FB7A883F06C8}">
      <dgm:prSet/>
      <dgm:spPr/>
      <dgm:t>
        <a:bodyPr/>
        <a:lstStyle/>
        <a:p>
          <a:pPr algn="ctr"/>
          <a:r>
            <a:rPr lang="en-US" dirty="0"/>
            <a:t>Cabin crew informs the passengers that they should put on their seatbelts</a:t>
          </a:r>
          <a:endParaRPr lang="de-AT" dirty="0"/>
        </a:p>
      </dgm:t>
    </dgm:pt>
    <dgm:pt modelId="{07C0D04F-5B71-4D16-8E2F-30ECB98A5C21}" type="parTrans" cxnId="{9A072BFE-1638-4704-AFCA-11A185A82EB9}">
      <dgm:prSet/>
      <dgm:spPr/>
      <dgm:t>
        <a:bodyPr/>
        <a:lstStyle/>
        <a:p>
          <a:pPr algn="ctr"/>
          <a:endParaRPr lang="de-AT"/>
        </a:p>
      </dgm:t>
    </dgm:pt>
    <dgm:pt modelId="{7F8C1841-A766-4E96-95AB-ED182D924F30}" type="sibTrans" cxnId="{9A072BFE-1638-4704-AFCA-11A185A82EB9}">
      <dgm:prSet phldrT="3" phldr="0"/>
      <dgm:spPr/>
      <dgm:t>
        <a:bodyPr/>
        <a:lstStyle/>
        <a:p>
          <a:pPr algn="ctr"/>
          <a:r>
            <a:rPr lang="de-AT"/>
            <a:t>3</a:t>
          </a:r>
        </a:p>
      </dgm:t>
    </dgm:pt>
    <dgm:pt modelId="{CD89AB30-C3C2-4676-9632-92FBEA93707B}">
      <dgm:prSet/>
      <dgm:spPr/>
      <dgm:t>
        <a:bodyPr/>
        <a:lstStyle/>
        <a:p>
          <a:pPr algn="ctr"/>
          <a:r>
            <a:rPr lang="en-US" dirty="0"/>
            <a:t>Aircraft marshaller gives clearance and provides the landing strip</a:t>
          </a:r>
          <a:endParaRPr lang="de-AT" dirty="0"/>
        </a:p>
      </dgm:t>
    </dgm:pt>
    <dgm:pt modelId="{4202445E-110E-49CC-BFA4-2F855AEB94ED}" type="parTrans" cxnId="{EE70A598-9399-46AF-8006-1DA839D455D8}">
      <dgm:prSet/>
      <dgm:spPr/>
      <dgm:t>
        <a:bodyPr/>
        <a:lstStyle/>
        <a:p>
          <a:pPr algn="ctr"/>
          <a:endParaRPr lang="de-AT"/>
        </a:p>
      </dgm:t>
    </dgm:pt>
    <dgm:pt modelId="{3D3F992F-750F-466F-9944-A864FDF9A990}" type="sibTrans" cxnId="{EE70A598-9399-46AF-8006-1DA839D455D8}">
      <dgm:prSet phldrT="4" phldr="0"/>
      <dgm:spPr/>
      <dgm:t>
        <a:bodyPr/>
        <a:lstStyle/>
        <a:p>
          <a:pPr algn="ctr"/>
          <a:r>
            <a:rPr lang="de-AT"/>
            <a:t>4</a:t>
          </a:r>
        </a:p>
      </dgm:t>
    </dgm:pt>
    <dgm:pt modelId="{D628C917-C9FE-4CB2-B48C-BA6B13026935}">
      <dgm:prSet/>
      <dgm:spPr/>
      <dgm:t>
        <a:bodyPr/>
        <a:lstStyle/>
        <a:p>
          <a:pPr algn="ctr"/>
          <a:r>
            <a:rPr lang="en-US" dirty="0"/>
            <a:t>Pilot performs landing</a:t>
          </a:r>
          <a:endParaRPr lang="de-AT" dirty="0"/>
        </a:p>
      </dgm:t>
    </dgm:pt>
    <dgm:pt modelId="{B6505483-1286-4469-A782-7BBEB1D3F9BA}" type="parTrans" cxnId="{1968553D-9A7C-4500-BA25-23EDFC030D0F}">
      <dgm:prSet/>
      <dgm:spPr/>
      <dgm:t>
        <a:bodyPr/>
        <a:lstStyle/>
        <a:p>
          <a:pPr algn="ctr"/>
          <a:endParaRPr lang="de-AT"/>
        </a:p>
      </dgm:t>
    </dgm:pt>
    <dgm:pt modelId="{C148BCE7-14A6-4BE3-9C92-373C917A46E4}" type="sibTrans" cxnId="{1968553D-9A7C-4500-BA25-23EDFC030D0F}">
      <dgm:prSet phldrT="5" phldr="0"/>
      <dgm:spPr/>
      <dgm:t>
        <a:bodyPr/>
        <a:lstStyle/>
        <a:p>
          <a:pPr algn="ctr"/>
          <a:r>
            <a:rPr lang="de-AT"/>
            <a:t>5</a:t>
          </a:r>
        </a:p>
      </dgm:t>
    </dgm:pt>
    <dgm:pt modelId="{149B4FD4-41A7-4FEA-B6E0-737721D37A48}">
      <dgm:prSet/>
      <dgm:spPr/>
      <dgm:t>
        <a:bodyPr/>
        <a:lstStyle/>
        <a:p>
          <a:pPr algn="ctr"/>
          <a:r>
            <a:rPr lang="en-US" dirty="0"/>
            <a:t>Aircraft marshaller provides a gate number and the parking spot after the passengers left.</a:t>
          </a:r>
          <a:endParaRPr lang="de-AT" dirty="0"/>
        </a:p>
      </dgm:t>
    </dgm:pt>
    <dgm:pt modelId="{745DB98B-6D2C-4464-9D73-73EDECBD2A83}" type="parTrans" cxnId="{1A1E4A16-0FE1-4703-9645-D9AC19781697}">
      <dgm:prSet/>
      <dgm:spPr/>
      <dgm:t>
        <a:bodyPr/>
        <a:lstStyle/>
        <a:p>
          <a:pPr algn="ctr"/>
          <a:endParaRPr lang="de-AT"/>
        </a:p>
      </dgm:t>
    </dgm:pt>
    <dgm:pt modelId="{E511F028-92D8-4615-9F9A-8BF29E6B5559}" type="sibTrans" cxnId="{1A1E4A16-0FE1-4703-9645-D9AC19781697}">
      <dgm:prSet phldrT="6" phldr="0"/>
      <dgm:spPr/>
      <dgm:t>
        <a:bodyPr/>
        <a:lstStyle/>
        <a:p>
          <a:pPr algn="ctr"/>
          <a:r>
            <a:rPr lang="de-AT"/>
            <a:t>6</a:t>
          </a:r>
          <a:endParaRPr lang="de-AT" dirty="0"/>
        </a:p>
      </dgm:t>
    </dgm:pt>
    <dgm:pt modelId="{6B3D745A-EE71-436E-B358-979C65225610}">
      <dgm:prSet/>
      <dgm:spPr/>
      <dgm:t>
        <a:bodyPr/>
        <a:lstStyle/>
        <a:p>
          <a:pPr algn="ctr"/>
          <a:r>
            <a:rPr lang="en-US" dirty="0"/>
            <a:t>Aircraft marshaller signals instructions to the pilot to ease parking.</a:t>
          </a:r>
          <a:endParaRPr lang="de-AT" dirty="0"/>
        </a:p>
      </dgm:t>
    </dgm:pt>
    <dgm:pt modelId="{5DFA6212-D3DF-4122-AB0E-09BDF06828D2}" type="parTrans" cxnId="{5DF20728-1DFD-46EB-BC8A-54577DAF9897}">
      <dgm:prSet/>
      <dgm:spPr/>
      <dgm:t>
        <a:bodyPr/>
        <a:lstStyle/>
        <a:p>
          <a:pPr algn="ctr"/>
          <a:endParaRPr lang="de-AT"/>
        </a:p>
      </dgm:t>
    </dgm:pt>
    <dgm:pt modelId="{0DE04B4A-171E-4991-BAFE-6EEA6C2873CB}" type="sibTrans" cxnId="{5DF20728-1DFD-46EB-BC8A-54577DAF9897}">
      <dgm:prSet phldrT="7" phldr="0"/>
      <dgm:spPr/>
      <dgm:t>
        <a:bodyPr/>
        <a:lstStyle/>
        <a:p>
          <a:pPr algn="ctr"/>
          <a:r>
            <a:rPr lang="de-AT"/>
            <a:t>7</a:t>
          </a:r>
        </a:p>
      </dgm:t>
    </dgm:pt>
    <dgm:pt modelId="{0E0A3FB9-1073-4AC3-B14B-238A6FC1CA9D}">
      <dgm:prSet/>
      <dgm:spPr/>
      <dgm:t>
        <a:bodyPr/>
        <a:lstStyle/>
        <a:p>
          <a:pPr algn="ctr"/>
          <a:r>
            <a:rPr lang="en-US" dirty="0"/>
            <a:t>Pilot acknowledges the information provided</a:t>
          </a:r>
          <a:endParaRPr lang="de-AT" dirty="0"/>
        </a:p>
      </dgm:t>
    </dgm:pt>
    <dgm:pt modelId="{8F755234-F145-4130-8ABC-78304E370D58}" type="parTrans" cxnId="{093372E0-1791-48D9-B974-7DB88E6CCBED}">
      <dgm:prSet/>
      <dgm:spPr/>
      <dgm:t>
        <a:bodyPr/>
        <a:lstStyle/>
        <a:p>
          <a:pPr algn="ctr"/>
          <a:endParaRPr lang="de-AT"/>
        </a:p>
      </dgm:t>
    </dgm:pt>
    <dgm:pt modelId="{59A1352E-A1D4-415F-A92C-38EF31B8264B}" type="sibTrans" cxnId="{093372E0-1791-48D9-B974-7DB88E6CCBED}">
      <dgm:prSet phldrT="8" phldr="0"/>
      <dgm:spPr/>
      <dgm:t>
        <a:bodyPr/>
        <a:lstStyle/>
        <a:p>
          <a:pPr algn="ctr"/>
          <a:r>
            <a:rPr lang="de-AT"/>
            <a:t>8</a:t>
          </a:r>
        </a:p>
      </dgm:t>
    </dgm:pt>
    <dgm:pt modelId="{08E73138-8C7E-4634-8A65-79B902E857FA}">
      <dgm:prSet/>
      <dgm:spPr/>
      <dgm:t>
        <a:bodyPr/>
        <a:lstStyle/>
        <a:p>
          <a:pPr algn="ctr"/>
          <a:r>
            <a:rPr lang="en-US" dirty="0"/>
            <a:t>Cabin crew departs the passengers row-wise</a:t>
          </a:r>
          <a:endParaRPr lang="de-AT" dirty="0"/>
        </a:p>
      </dgm:t>
    </dgm:pt>
    <dgm:pt modelId="{DC03D379-5A67-491B-AF67-893AEDFC31A2}" type="parTrans" cxnId="{6BD6CEAF-64C6-403A-82AE-F93380014637}">
      <dgm:prSet/>
      <dgm:spPr/>
      <dgm:t>
        <a:bodyPr/>
        <a:lstStyle/>
        <a:p>
          <a:pPr algn="ctr"/>
          <a:endParaRPr lang="de-AT"/>
        </a:p>
      </dgm:t>
    </dgm:pt>
    <dgm:pt modelId="{1041FBFE-CA46-4107-A0D7-B84D86BE42E2}" type="sibTrans" cxnId="{6BD6CEAF-64C6-403A-82AE-F93380014637}">
      <dgm:prSet phldrT="9" phldr="0"/>
      <dgm:spPr/>
      <dgm:t>
        <a:bodyPr/>
        <a:lstStyle/>
        <a:p>
          <a:pPr algn="ctr"/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C8CAA98D-F3D4-4EF5-AB52-B1AD7A09165C}" type="pres">
      <dgm:prSet presAssocID="{BD83CF89-9675-40C8-9E94-A8B6526E2C76}" presName="compositeNode" presStyleCnt="0"/>
      <dgm:spPr/>
    </dgm:pt>
    <dgm:pt modelId="{ED68F44A-F67B-452D-B322-096874E791AE}" type="pres">
      <dgm:prSet presAssocID="{BD83CF89-9675-40C8-9E94-A8B6526E2C7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2FCE135-8D5F-4139-A7CF-E0312B121CBB}" type="pres">
      <dgm:prSet presAssocID="{BD83CF89-9675-40C8-9E94-A8B6526E2C76}" presName="parSh" presStyleCnt="0"/>
      <dgm:spPr/>
    </dgm:pt>
    <dgm:pt modelId="{1CF87F37-0CD9-40D3-B77A-125061A4CF18}" type="pres">
      <dgm:prSet presAssocID="{BD83CF89-9675-40C8-9E94-A8B6526E2C76}" presName="lineNode" presStyleLbl="alignAccFollowNode1" presStyleIdx="3" presStyleCnt="27"/>
      <dgm:spPr/>
    </dgm:pt>
    <dgm:pt modelId="{B506E061-4140-4CA1-B43F-7BA8CE1D25E9}" type="pres">
      <dgm:prSet presAssocID="{BD83CF89-9675-40C8-9E94-A8B6526E2C76}" presName="lineArrowNode" presStyleLbl="alignAccFollowNode1" presStyleIdx="4" presStyleCnt="27"/>
      <dgm:spPr/>
    </dgm:pt>
    <dgm:pt modelId="{CB18E36D-17C5-4A98-87F2-DC09A61C0D33}" type="pres">
      <dgm:prSet presAssocID="{C526D510-D404-4665-A655-245F5B8D6C54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28E33642-0B13-4CD1-BA3F-589CECF96BFC}" type="pres">
      <dgm:prSet presAssocID="{C526D510-D404-4665-A655-245F5B8D6C54}" presName="spacerBetweenCircleAndCallout" presStyleCnt="0">
        <dgm:presLayoutVars/>
      </dgm:prSet>
      <dgm:spPr/>
    </dgm:pt>
    <dgm:pt modelId="{448BDE05-7502-4630-9798-94519386AF1E}" type="pres">
      <dgm:prSet presAssocID="{BD83CF89-9675-40C8-9E94-A8B6526E2C76}" presName="nodeText" presStyleLbl="alignAccFollowNode1" presStyleIdx="5" presStyleCnt="27">
        <dgm:presLayoutVars>
          <dgm:bulletEnabled val="1"/>
        </dgm:presLayoutVars>
      </dgm:prSet>
      <dgm:spPr/>
    </dgm:pt>
    <dgm:pt modelId="{C45380AE-369E-431F-8BE8-72760378646E}" type="pres">
      <dgm:prSet presAssocID="{C526D510-D404-4665-A655-245F5B8D6C54}" presName="sibTransComposite" presStyleCnt="0"/>
      <dgm:spPr/>
    </dgm:pt>
    <dgm:pt modelId="{58529F64-1AF4-402D-9667-308CDA883E15}" type="pres">
      <dgm:prSet presAssocID="{D02BB3E8-7AC3-47E1-BE05-FB7A883F06C8}" presName="compositeNode" presStyleCnt="0"/>
      <dgm:spPr/>
    </dgm:pt>
    <dgm:pt modelId="{38942BBE-66D4-422D-894D-4ACCE08AFFCD}" type="pres">
      <dgm:prSet presAssocID="{D02BB3E8-7AC3-47E1-BE05-FB7A883F06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21BE31B-0C88-4AAF-B394-82154E339BCD}" type="pres">
      <dgm:prSet presAssocID="{D02BB3E8-7AC3-47E1-BE05-FB7A883F06C8}" presName="parSh" presStyleCnt="0"/>
      <dgm:spPr/>
    </dgm:pt>
    <dgm:pt modelId="{4C430D59-B913-4470-84FF-5500E6366C19}" type="pres">
      <dgm:prSet presAssocID="{D02BB3E8-7AC3-47E1-BE05-FB7A883F06C8}" presName="lineNode" presStyleLbl="alignAccFollowNode1" presStyleIdx="6" presStyleCnt="27"/>
      <dgm:spPr/>
    </dgm:pt>
    <dgm:pt modelId="{0206FF6B-5252-4CF4-A28B-0B01DD9BA51A}" type="pres">
      <dgm:prSet presAssocID="{D02BB3E8-7AC3-47E1-BE05-FB7A883F06C8}" presName="lineArrowNode" presStyleLbl="alignAccFollowNode1" presStyleIdx="7" presStyleCnt="27"/>
      <dgm:spPr/>
    </dgm:pt>
    <dgm:pt modelId="{DC830521-93F4-434A-9043-037E4E49A328}" type="pres">
      <dgm:prSet presAssocID="{7F8C1841-A766-4E96-95AB-ED182D924F30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87EFD91F-F431-469C-9A9D-7BEAF46EE75B}" type="pres">
      <dgm:prSet presAssocID="{7F8C1841-A766-4E96-95AB-ED182D924F30}" presName="spacerBetweenCircleAndCallout" presStyleCnt="0">
        <dgm:presLayoutVars/>
      </dgm:prSet>
      <dgm:spPr/>
    </dgm:pt>
    <dgm:pt modelId="{4A30AF8C-9E6C-427B-BC9C-B52B59DD91B8}" type="pres">
      <dgm:prSet presAssocID="{D02BB3E8-7AC3-47E1-BE05-FB7A883F06C8}" presName="nodeText" presStyleLbl="alignAccFollowNode1" presStyleIdx="8" presStyleCnt="27">
        <dgm:presLayoutVars>
          <dgm:bulletEnabled val="1"/>
        </dgm:presLayoutVars>
      </dgm:prSet>
      <dgm:spPr/>
    </dgm:pt>
    <dgm:pt modelId="{E9B1B079-8D7D-41DA-BB72-03B3E4A09669}" type="pres">
      <dgm:prSet presAssocID="{7F8C1841-A766-4E96-95AB-ED182D924F30}" presName="sibTransComposite" presStyleCnt="0"/>
      <dgm:spPr/>
    </dgm:pt>
    <dgm:pt modelId="{ACB91604-6C75-434F-A030-94AB544B73C3}" type="pres">
      <dgm:prSet presAssocID="{CD89AB30-C3C2-4676-9632-92FBEA93707B}" presName="compositeNode" presStyleCnt="0"/>
      <dgm:spPr/>
    </dgm:pt>
    <dgm:pt modelId="{29FB2530-E3CB-4F2F-A75B-98F33D83D540}" type="pres">
      <dgm:prSet presAssocID="{CD89AB30-C3C2-4676-9632-92FBEA93707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3037E4-26B9-439A-9EDB-0ACC48918750}" type="pres">
      <dgm:prSet presAssocID="{CD89AB30-C3C2-4676-9632-92FBEA93707B}" presName="parSh" presStyleCnt="0"/>
      <dgm:spPr/>
    </dgm:pt>
    <dgm:pt modelId="{22191887-1979-4FDB-B6A1-702A6D93D03F}" type="pres">
      <dgm:prSet presAssocID="{CD89AB30-C3C2-4676-9632-92FBEA93707B}" presName="lineNode" presStyleLbl="alignAccFollowNode1" presStyleIdx="9" presStyleCnt="27"/>
      <dgm:spPr/>
    </dgm:pt>
    <dgm:pt modelId="{A18B6197-798E-4F19-B687-19AD04326707}" type="pres">
      <dgm:prSet presAssocID="{CD89AB30-C3C2-4676-9632-92FBEA93707B}" presName="lineArrowNode" presStyleLbl="alignAccFollowNode1" presStyleIdx="10" presStyleCnt="27"/>
      <dgm:spPr/>
    </dgm:pt>
    <dgm:pt modelId="{5F460860-1253-45B3-B16E-ACCE0CBF489C}" type="pres">
      <dgm:prSet presAssocID="{3D3F992F-750F-466F-9944-A864FDF9A990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D78727AA-C939-47EB-B7DB-7BB904B0123B}" type="pres">
      <dgm:prSet presAssocID="{3D3F992F-750F-466F-9944-A864FDF9A990}" presName="spacerBetweenCircleAndCallout" presStyleCnt="0">
        <dgm:presLayoutVars/>
      </dgm:prSet>
      <dgm:spPr/>
    </dgm:pt>
    <dgm:pt modelId="{65748CCA-5ED4-4DF9-B964-92359CD76895}" type="pres">
      <dgm:prSet presAssocID="{CD89AB30-C3C2-4676-9632-92FBEA93707B}" presName="nodeText" presStyleLbl="alignAccFollowNode1" presStyleIdx="11" presStyleCnt="27">
        <dgm:presLayoutVars>
          <dgm:bulletEnabled val="1"/>
        </dgm:presLayoutVars>
      </dgm:prSet>
      <dgm:spPr/>
    </dgm:pt>
    <dgm:pt modelId="{7885A617-5FFC-4CD2-9B08-26F7A567E49C}" type="pres">
      <dgm:prSet presAssocID="{3D3F992F-750F-466F-9944-A864FDF9A990}" presName="sibTransComposite" presStyleCnt="0"/>
      <dgm:spPr/>
    </dgm:pt>
    <dgm:pt modelId="{A3826AAB-FF31-44DA-86BA-5648DB08F335}" type="pres">
      <dgm:prSet presAssocID="{D628C917-C9FE-4CB2-B48C-BA6B13026935}" presName="compositeNode" presStyleCnt="0"/>
      <dgm:spPr/>
    </dgm:pt>
    <dgm:pt modelId="{6CE8ACB0-6139-4F86-9D72-248FE521EEEC}" type="pres">
      <dgm:prSet presAssocID="{D628C917-C9FE-4CB2-B48C-BA6B1302693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0069DA5-8993-4315-B652-D809490740A7}" type="pres">
      <dgm:prSet presAssocID="{D628C917-C9FE-4CB2-B48C-BA6B13026935}" presName="parSh" presStyleCnt="0"/>
      <dgm:spPr/>
    </dgm:pt>
    <dgm:pt modelId="{45FFC688-165B-4E85-8E27-0BBDF46861B6}" type="pres">
      <dgm:prSet presAssocID="{D628C917-C9FE-4CB2-B48C-BA6B13026935}" presName="lineNode" presStyleLbl="alignAccFollowNode1" presStyleIdx="12" presStyleCnt="27"/>
      <dgm:spPr/>
    </dgm:pt>
    <dgm:pt modelId="{7A65141B-BFC3-4F78-9616-948BC3E243D1}" type="pres">
      <dgm:prSet presAssocID="{D628C917-C9FE-4CB2-B48C-BA6B13026935}" presName="lineArrowNode" presStyleLbl="alignAccFollowNode1" presStyleIdx="13" presStyleCnt="27"/>
      <dgm:spPr/>
    </dgm:pt>
    <dgm:pt modelId="{CA3B365F-0463-4B53-9326-4BA6144A8477}" type="pres">
      <dgm:prSet presAssocID="{C148BCE7-14A6-4BE3-9C92-373C917A46E4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F4D5D9D9-3F12-4310-89D9-3C3CBC47EF6B}" type="pres">
      <dgm:prSet presAssocID="{C148BCE7-14A6-4BE3-9C92-373C917A46E4}" presName="spacerBetweenCircleAndCallout" presStyleCnt="0">
        <dgm:presLayoutVars/>
      </dgm:prSet>
      <dgm:spPr/>
    </dgm:pt>
    <dgm:pt modelId="{7E815DDC-22D0-4961-B2E8-95A47A99039C}" type="pres">
      <dgm:prSet presAssocID="{D628C917-C9FE-4CB2-B48C-BA6B13026935}" presName="nodeText" presStyleLbl="alignAccFollowNode1" presStyleIdx="14" presStyleCnt="27">
        <dgm:presLayoutVars>
          <dgm:bulletEnabled val="1"/>
        </dgm:presLayoutVars>
      </dgm:prSet>
      <dgm:spPr/>
    </dgm:pt>
    <dgm:pt modelId="{CB4916DB-CA80-4B36-A6CA-2BF8D8A5DAED}" type="pres">
      <dgm:prSet presAssocID="{C148BCE7-14A6-4BE3-9C92-373C917A46E4}" presName="sibTransComposite" presStyleCnt="0"/>
      <dgm:spPr/>
    </dgm:pt>
    <dgm:pt modelId="{AB819733-C604-4504-8262-EBD617AC8FD2}" type="pres">
      <dgm:prSet presAssocID="{149B4FD4-41A7-4FEA-B6E0-737721D37A48}" presName="compositeNode" presStyleCnt="0"/>
      <dgm:spPr/>
    </dgm:pt>
    <dgm:pt modelId="{67A29AA2-AFB7-49C5-AA7F-6AC5004598C5}" type="pres">
      <dgm:prSet presAssocID="{149B4FD4-41A7-4FEA-B6E0-737721D37A4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174040-6292-4A3B-A81A-13B7CED033B0}" type="pres">
      <dgm:prSet presAssocID="{149B4FD4-41A7-4FEA-B6E0-737721D37A48}" presName="parSh" presStyleCnt="0"/>
      <dgm:spPr/>
    </dgm:pt>
    <dgm:pt modelId="{F4E0DBD9-092D-4D5D-A65A-AD0AC1611500}" type="pres">
      <dgm:prSet presAssocID="{149B4FD4-41A7-4FEA-B6E0-737721D37A48}" presName="lineNode" presStyleLbl="alignAccFollowNode1" presStyleIdx="15" presStyleCnt="27"/>
      <dgm:spPr/>
    </dgm:pt>
    <dgm:pt modelId="{879A5FFA-E9E6-4712-BC1F-8649BE8F0464}" type="pres">
      <dgm:prSet presAssocID="{149B4FD4-41A7-4FEA-B6E0-737721D37A48}" presName="lineArrowNode" presStyleLbl="alignAccFollowNode1" presStyleIdx="16" presStyleCnt="27"/>
      <dgm:spPr/>
    </dgm:pt>
    <dgm:pt modelId="{96A26B77-3942-41B8-AA5C-190F115733BA}" type="pres">
      <dgm:prSet presAssocID="{E511F028-92D8-4615-9F9A-8BF29E6B5559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D670D9A8-C18D-4B92-AB00-1663D649B9B8}" type="pres">
      <dgm:prSet presAssocID="{E511F028-92D8-4615-9F9A-8BF29E6B5559}" presName="spacerBetweenCircleAndCallout" presStyleCnt="0">
        <dgm:presLayoutVars/>
      </dgm:prSet>
      <dgm:spPr/>
    </dgm:pt>
    <dgm:pt modelId="{24EDF2EA-CDFD-45E8-B048-5163D9040F84}" type="pres">
      <dgm:prSet presAssocID="{149B4FD4-41A7-4FEA-B6E0-737721D37A48}" presName="nodeText" presStyleLbl="alignAccFollowNode1" presStyleIdx="17" presStyleCnt="27">
        <dgm:presLayoutVars>
          <dgm:bulletEnabled val="1"/>
        </dgm:presLayoutVars>
      </dgm:prSet>
      <dgm:spPr/>
    </dgm:pt>
    <dgm:pt modelId="{A34801EF-2A76-427F-95E5-ADB4DFBBD237}" type="pres">
      <dgm:prSet presAssocID="{E511F028-92D8-4615-9F9A-8BF29E6B5559}" presName="sibTransComposite" presStyleCnt="0"/>
      <dgm:spPr/>
    </dgm:pt>
    <dgm:pt modelId="{63F14F2F-CD05-43CB-B305-878C170FDBE8}" type="pres">
      <dgm:prSet presAssocID="{6B3D745A-EE71-436E-B358-979C65225610}" presName="compositeNode" presStyleCnt="0"/>
      <dgm:spPr/>
    </dgm:pt>
    <dgm:pt modelId="{CFDD935E-6E01-49F1-B38E-C094007C6B8F}" type="pres">
      <dgm:prSet presAssocID="{6B3D745A-EE71-436E-B358-979C652256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A10218C-5F50-4EA0-981D-1BC0459B0D2C}" type="pres">
      <dgm:prSet presAssocID="{6B3D745A-EE71-436E-B358-979C65225610}" presName="parSh" presStyleCnt="0"/>
      <dgm:spPr/>
    </dgm:pt>
    <dgm:pt modelId="{F63FBE5D-C565-4E7F-B0CB-9044321A7D8A}" type="pres">
      <dgm:prSet presAssocID="{6B3D745A-EE71-436E-B358-979C65225610}" presName="lineNode" presStyleLbl="alignAccFollowNode1" presStyleIdx="18" presStyleCnt="27"/>
      <dgm:spPr/>
    </dgm:pt>
    <dgm:pt modelId="{348BADEB-1027-4943-8D2A-5CD9CA2D996A}" type="pres">
      <dgm:prSet presAssocID="{6B3D745A-EE71-436E-B358-979C65225610}" presName="lineArrowNode" presStyleLbl="alignAccFollowNode1" presStyleIdx="19" presStyleCnt="27"/>
      <dgm:spPr/>
    </dgm:pt>
    <dgm:pt modelId="{27885DFC-32A2-4022-A024-F403BAA7895F}" type="pres">
      <dgm:prSet presAssocID="{0DE04B4A-171E-4991-BAFE-6EEA6C2873CB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D43BDC9A-E26E-4991-B4F7-3E9FF4977B25}" type="pres">
      <dgm:prSet presAssocID="{0DE04B4A-171E-4991-BAFE-6EEA6C2873CB}" presName="spacerBetweenCircleAndCallout" presStyleCnt="0">
        <dgm:presLayoutVars/>
      </dgm:prSet>
      <dgm:spPr/>
    </dgm:pt>
    <dgm:pt modelId="{ADFF6074-1DE9-4336-82E1-E7DDA10C5F4E}" type="pres">
      <dgm:prSet presAssocID="{6B3D745A-EE71-436E-B358-979C65225610}" presName="nodeText" presStyleLbl="alignAccFollowNode1" presStyleIdx="20" presStyleCnt="27">
        <dgm:presLayoutVars>
          <dgm:bulletEnabled val="1"/>
        </dgm:presLayoutVars>
      </dgm:prSet>
      <dgm:spPr/>
    </dgm:pt>
    <dgm:pt modelId="{D69DDEB1-5212-48A1-8137-D4586D4B829F}" type="pres">
      <dgm:prSet presAssocID="{0DE04B4A-171E-4991-BAFE-6EEA6C2873CB}" presName="sibTransComposite" presStyleCnt="0"/>
      <dgm:spPr/>
    </dgm:pt>
    <dgm:pt modelId="{C6FEB89A-8DA1-4F8E-89BD-8E1D21AAAFE8}" type="pres">
      <dgm:prSet presAssocID="{0E0A3FB9-1073-4AC3-B14B-238A6FC1CA9D}" presName="compositeNode" presStyleCnt="0"/>
      <dgm:spPr/>
    </dgm:pt>
    <dgm:pt modelId="{1B155C48-DFD5-4FB8-A734-0B2E46EEE3DC}" type="pres">
      <dgm:prSet presAssocID="{0E0A3FB9-1073-4AC3-B14B-238A6FC1CA9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990F854-62EA-4227-8206-2584667D329F}" type="pres">
      <dgm:prSet presAssocID="{0E0A3FB9-1073-4AC3-B14B-238A6FC1CA9D}" presName="parSh" presStyleCnt="0"/>
      <dgm:spPr/>
    </dgm:pt>
    <dgm:pt modelId="{5AB615E3-79F9-4942-9692-1699E1E010C4}" type="pres">
      <dgm:prSet presAssocID="{0E0A3FB9-1073-4AC3-B14B-238A6FC1CA9D}" presName="lineNode" presStyleLbl="alignAccFollowNode1" presStyleIdx="21" presStyleCnt="27"/>
      <dgm:spPr/>
    </dgm:pt>
    <dgm:pt modelId="{66980A66-5550-4803-94E8-AE289C45184D}" type="pres">
      <dgm:prSet presAssocID="{0E0A3FB9-1073-4AC3-B14B-238A6FC1CA9D}" presName="lineArrowNode" presStyleLbl="alignAccFollowNode1" presStyleIdx="22" presStyleCnt="27"/>
      <dgm:spPr/>
    </dgm:pt>
    <dgm:pt modelId="{8C82C7EC-0828-41F9-80F3-87324AA1611E}" type="pres">
      <dgm:prSet presAssocID="{59A1352E-A1D4-415F-A92C-38EF31B8264B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96FC776F-765C-4F79-A1EC-4AD7D8F92F89}" type="pres">
      <dgm:prSet presAssocID="{59A1352E-A1D4-415F-A92C-38EF31B8264B}" presName="spacerBetweenCircleAndCallout" presStyleCnt="0">
        <dgm:presLayoutVars/>
      </dgm:prSet>
      <dgm:spPr/>
    </dgm:pt>
    <dgm:pt modelId="{8B1C6BF3-C799-43F1-BB92-8506A12B8EFB}" type="pres">
      <dgm:prSet presAssocID="{0E0A3FB9-1073-4AC3-B14B-238A6FC1CA9D}" presName="nodeText" presStyleLbl="alignAccFollowNode1" presStyleIdx="23" presStyleCnt="27">
        <dgm:presLayoutVars>
          <dgm:bulletEnabled val="1"/>
        </dgm:presLayoutVars>
      </dgm:prSet>
      <dgm:spPr/>
    </dgm:pt>
    <dgm:pt modelId="{A51F24CA-BC95-4DF1-96C3-E1E9FC309B5B}" type="pres">
      <dgm:prSet presAssocID="{59A1352E-A1D4-415F-A92C-38EF31B8264B}" presName="sibTransComposite" presStyleCnt="0"/>
      <dgm:spPr/>
    </dgm:pt>
    <dgm:pt modelId="{519C9E3A-1D72-4DDF-BA0F-CE1B1216F071}" type="pres">
      <dgm:prSet presAssocID="{08E73138-8C7E-4634-8A65-79B902E857FA}" presName="compositeNode" presStyleCnt="0"/>
      <dgm:spPr/>
    </dgm:pt>
    <dgm:pt modelId="{AE523950-E8D8-4279-862D-16B9D9F3C3EE}" type="pres">
      <dgm:prSet presAssocID="{08E73138-8C7E-4634-8A65-79B902E857F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A2D4243-0023-4BC0-ACA5-EEF00009C12F}" type="pres">
      <dgm:prSet presAssocID="{08E73138-8C7E-4634-8A65-79B902E857FA}" presName="parSh" presStyleCnt="0"/>
      <dgm:spPr/>
    </dgm:pt>
    <dgm:pt modelId="{3A3E0B8B-4EDB-4B79-AA4B-4CEF6535473F}" type="pres">
      <dgm:prSet presAssocID="{08E73138-8C7E-4634-8A65-79B902E857FA}" presName="lineNode" presStyleLbl="alignAccFollowNode1" presStyleIdx="24" presStyleCnt="27"/>
      <dgm:spPr/>
    </dgm:pt>
    <dgm:pt modelId="{E6B56458-8707-4F7C-8CDC-0F77D5F6FE0E}" type="pres">
      <dgm:prSet presAssocID="{08E73138-8C7E-4634-8A65-79B902E857FA}" presName="lineArrowNode" presStyleLbl="alignAccFollowNode1" presStyleIdx="25" presStyleCnt="27"/>
      <dgm:spPr/>
    </dgm:pt>
    <dgm:pt modelId="{2EBD24F0-75E9-4FE8-8424-9C86E9A8FAB2}" type="pres">
      <dgm:prSet presAssocID="{1041FBFE-CA46-4107-A0D7-B84D86BE42E2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AA593677-A43E-4B85-AA3C-4CDD30B07227}" type="pres">
      <dgm:prSet presAssocID="{1041FBFE-CA46-4107-A0D7-B84D86BE42E2}" presName="spacerBetweenCircleAndCallout" presStyleCnt="0">
        <dgm:presLayoutVars/>
      </dgm:prSet>
      <dgm:spPr/>
    </dgm:pt>
    <dgm:pt modelId="{FE0F74D9-9519-4846-A3A4-EEF9C6E9710B}" type="pres">
      <dgm:prSet presAssocID="{08E73138-8C7E-4634-8A65-79B902E857FA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BB461E00-C5EC-489D-BDF6-FAEAE5A64EE4}" type="presOf" srcId="{149B4FD4-41A7-4FEA-B6E0-737721D37A48}" destId="{24EDF2EA-CDFD-45E8-B048-5163D9040F84}" srcOrd="0" destOrd="0" presId="urn:microsoft.com/office/officeart/2016/7/layout/LinearArrowProcessNumbered"/>
    <dgm:cxn modelId="{78503A13-87DC-4825-94BF-B8DFF03B772E}" type="presOf" srcId="{7F8C1841-A766-4E96-95AB-ED182D924F30}" destId="{DC830521-93F4-434A-9043-037E4E49A328}" srcOrd="0" destOrd="0" presId="urn:microsoft.com/office/officeart/2016/7/layout/LinearArrowProcessNumbered"/>
    <dgm:cxn modelId="{4B022014-7102-4E22-83E0-13C5F46A5268}" type="presOf" srcId="{59A1352E-A1D4-415F-A92C-38EF31B8264B}" destId="{8C82C7EC-0828-41F9-80F3-87324AA1611E}" srcOrd="0" destOrd="0" presId="urn:microsoft.com/office/officeart/2016/7/layout/LinearArrowProcessNumbered"/>
    <dgm:cxn modelId="{76F38915-1326-4B2C-949F-3EA990F221E3}" type="presOf" srcId="{0E0A3FB9-1073-4AC3-B14B-238A6FC1CA9D}" destId="{8B1C6BF3-C799-43F1-BB92-8506A12B8EFB}" srcOrd="0" destOrd="0" presId="urn:microsoft.com/office/officeart/2016/7/layout/LinearArrowProcessNumbered"/>
    <dgm:cxn modelId="{1A1E4A16-0FE1-4703-9645-D9AC19781697}" srcId="{71AE4C70-2792-4B43-A6FC-0B175B157B0D}" destId="{149B4FD4-41A7-4FEA-B6E0-737721D37A48}" srcOrd="5" destOrd="0" parTransId="{745DB98B-6D2C-4464-9D73-73EDECBD2A83}" sibTransId="{E511F028-92D8-4615-9F9A-8BF29E6B5559}"/>
    <dgm:cxn modelId="{E490D522-0DB0-43CB-B1E4-A2134E2087EB}" type="presOf" srcId="{0DE04B4A-171E-4991-BAFE-6EEA6C2873CB}" destId="{27885DFC-32A2-4022-A024-F403BAA7895F}" srcOrd="0" destOrd="0" presId="urn:microsoft.com/office/officeart/2016/7/layout/LinearArrowProcessNumbered"/>
    <dgm:cxn modelId="{5DF20728-1DFD-46EB-BC8A-54577DAF9897}" srcId="{71AE4C70-2792-4B43-A6FC-0B175B157B0D}" destId="{6B3D745A-EE71-436E-B358-979C65225610}" srcOrd="6" destOrd="0" parTransId="{5DFA6212-D3DF-4122-AB0E-09BDF06828D2}" sibTransId="{0DE04B4A-171E-4991-BAFE-6EEA6C2873CB}"/>
    <dgm:cxn modelId="{1968553D-9A7C-4500-BA25-23EDFC030D0F}" srcId="{71AE4C70-2792-4B43-A6FC-0B175B157B0D}" destId="{D628C917-C9FE-4CB2-B48C-BA6B13026935}" srcOrd="4" destOrd="0" parTransId="{B6505483-1286-4469-A782-7BBEB1D3F9BA}" sibTransId="{C148BCE7-14A6-4BE3-9C92-373C917A46E4}"/>
    <dgm:cxn modelId="{7593853D-7DB2-4299-A6E5-B4867DD85489}" srcId="{71AE4C70-2792-4B43-A6FC-0B175B157B0D}" destId="{BD83CF89-9675-40C8-9E94-A8B6526E2C76}" srcOrd="1" destOrd="0" parTransId="{5185837A-6A40-4AA7-85FF-DD7734ECE2E8}" sibTransId="{C526D510-D404-4665-A655-245F5B8D6C54}"/>
    <dgm:cxn modelId="{C1300E4E-01AA-4357-9729-2270BF7F42FE}" type="presOf" srcId="{E511F028-92D8-4615-9F9A-8BF29E6B5559}" destId="{96A26B77-3942-41B8-AA5C-190F115733BA}" srcOrd="0" destOrd="0" presId="urn:microsoft.com/office/officeart/2016/7/layout/LinearArrowProcessNumbered"/>
    <dgm:cxn modelId="{81EC7874-8BAD-475F-9601-BD5B9A276196}" type="presOf" srcId="{6B3D745A-EE71-436E-B358-979C65225610}" destId="{ADFF6074-1DE9-4336-82E1-E7DDA10C5F4E}" srcOrd="0" destOrd="0" presId="urn:microsoft.com/office/officeart/2016/7/layout/LinearArrowProcessNumbered"/>
    <dgm:cxn modelId="{C97C1F7B-D972-461D-9002-D13FF8FA0760}" type="presOf" srcId="{BD83CF89-9675-40C8-9E94-A8B6526E2C76}" destId="{448BDE05-7502-4630-9798-94519386AF1E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2C5FFE8E-DEF3-4C54-B405-3728E822A809}" type="presOf" srcId="{D02BB3E8-7AC3-47E1-BE05-FB7A883F06C8}" destId="{4A30AF8C-9E6C-427B-BC9C-B52B59DD91B8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EE70A598-9399-46AF-8006-1DA839D455D8}" srcId="{71AE4C70-2792-4B43-A6FC-0B175B157B0D}" destId="{CD89AB30-C3C2-4676-9632-92FBEA93707B}" srcOrd="3" destOrd="0" parTransId="{4202445E-110E-49CC-BFA4-2F855AEB94ED}" sibTransId="{3D3F992F-750F-466F-9944-A864FDF9A990}"/>
    <dgm:cxn modelId="{6BD6CEAF-64C6-403A-82AE-F93380014637}" srcId="{71AE4C70-2792-4B43-A6FC-0B175B157B0D}" destId="{08E73138-8C7E-4634-8A65-79B902E857FA}" srcOrd="8" destOrd="0" parTransId="{DC03D379-5A67-491B-AF67-893AEDFC31A2}" sibTransId="{1041FBFE-CA46-4107-A0D7-B84D86BE42E2}"/>
    <dgm:cxn modelId="{72D904B1-A24B-4C6F-8346-8CAA7FD854B1}" type="presOf" srcId="{1041FBFE-CA46-4107-A0D7-B84D86BE42E2}" destId="{2EBD24F0-75E9-4FE8-8424-9C86E9A8FAB2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4E697C4-8FE5-4F7E-986F-44260C951B52}" type="presOf" srcId="{C148BCE7-14A6-4BE3-9C92-373C917A46E4}" destId="{CA3B365F-0463-4B53-9326-4BA6144A8477}" srcOrd="0" destOrd="0" presId="urn:microsoft.com/office/officeart/2016/7/layout/LinearArrowProcessNumbered"/>
    <dgm:cxn modelId="{675ACDC7-6A12-4591-9700-E82455335F09}" type="presOf" srcId="{D628C917-C9FE-4CB2-B48C-BA6B13026935}" destId="{7E815DDC-22D0-4961-B2E8-95A47A99039C}" srcOrd="0" destOrd="0" presId="urn:microsoft.com/office/officeart/2016/7/layout/LinearArrowProcessNumbered"/>
    <dgm:cxn modelId="{3B4490D7-6C8F-4202-900E-A98F14CCB8FD}" type="presOf" srcId="{CD89AB30-C3C2-4676-9632-92FBEA93707B}" destId="{65748CCA-5ED4-4DF9-B964-92359CD76895}" srcOrd="0" destOrd="0" presId="urn:microsoft.com/office/officeart/2016/7/layout/LinearArrowProcessNumbered"/>
    <dgm:cxn modelId="{F128A7D7-94BB-4937-AD75-0793714153E9}" type="presOf" srcId="{3D3F992F-750F-466F-9944-A864FDF9A990}" destId="{5F460860-1253-45B3-B16E-ACCE0CBF489C}" srcOrd="0" destOrd="0" presId="urn:microsoft.com/office/officeart/2016/7/layout/LinearArrowProcessNumbered"/>
    <dgm:cxn modelId="{093372E0-1791-48D9-B974-7DB88E6CCBED}" srcId="{71AE4C70-2792-4B43-A6FC-0B175B157B0D}" destId="{0E0A3FB9-1073-4AC3-B14B-238A6FC1CA9D}" srcOrd="7" destOrd="0" parTransId="{8F755234-F145-4130-8ABC-78304E370D58}" sibTransId="{59A1352E-A1D4-415F-A92C-38EF31B8264B}"/>
    <dgm:cxn modelId="{D28936E7-EB4E-46CC-8FC2-358BBD3A96C5}" type="presOf" srcId="{C526D510-D404-4665-A655-245F5B8D6C54}" destId="{CB18E36D-17C5-4A98-87F2-DC09A61C0D33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5FDB8CF0-E5F2-4BF5-BDED-520F89F66F5F}" type="presOf" srcId="{08E73138-8C7E-4634-8A65-79B902E857FA}" destId="{FE0F74D9-9519-4846-A3A4-EEF9C6E9710B}" srcOrd="0" destOrd="0" presId="urn:microsoft.com/office/officeart/2016/7/layout/LinearArrowProcessNumbered"/>
    <dgm:cxn modelId="{9A072BFE-1638-4704-AFCA-11A185A82EB9}" srcId="{71AE4C70-2792-4B43-A6FC-0B175B157B0D}" destId="{D02BB3E8-7AC3-47E1-BE05-FB7A883F06C8}" srcOrd="2" destOrd="0" parTransId="{07C0D04F-5B71-4D16-8E2F-30ECB98A5C21}" sibTransId="{7F8C1841-A766-4E96-95AB-ED182D924F30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F540FC0A-F3CC-468E-952C-21B853826FEA}" type="presParOf" srcId="{D6F5401D-E35F-4E3D-8975-633B234130B2}" destId="{C8CAA98D-F3D4-4EF5-AB52-B1AD7A09165C}" srcOrd="2" destOrd="0" presId="urn:microsoft.com/office/officeart/2016/7/layout/LinearArrowProcessNumbered"/>
    <dgm:cxn modelId="{70AAD047-6E6B-4409-A9EA-8F8193870747}" type="presParOf" srcId="{C8CAA98D-F3D4-4EF5-AB52-B1AD7A09165C}" destId="{ED68F44A-F67B-452D-B322-096874E791AE}" srcOrd="0" destOrd="0" presId="urn:microsoft.com/office/officeart/2016/7/layout/LinearArrowProcessNumbered"/>
    <dgm:cxn modelId="{C52DE2AC-11D7-43B9-942E-D519452119D2}" type="presParOf" srcId="{C8CAA98D-F3D4-4EF5-AB52-B1AD7A09165C}" destId="{F2FCE135-8D5F-4139-A7CF-E0312B121CBB}" srcOrd="1" destOrd="0" presId="urn:microsoft.com/office/officeart/2016/7/layout/LinearArrowProcessNumbered"/>
    <dgm:cxn modelId="{C0FED6FA-F1F3-4FC4-B48F-0D64249CDBBB}" type="presParOf" srcId="{F2FCE135-8D5F-4139-A7CF-E0312B121CBB}" destId="{1CF87F37-0CD9-40D3-B77A-125061A4CF18}" srcOrd="0" destOrd="0" presId="urn:microsoft.com/office/officeart/2016/7/layout/LinearArrowProcessNumbered"/>
    <dgm:cxn modelId="{1EEE1E21-8896-456D-BBE6-03DDB465FCFD}" type="presParOf" srcId="{F2FCE135-8D5F-4139-A7CF-E0312B121CBB}" destId="{B506E061-4140-4CA1-B43F-7BA8CE1D25E9}" srcOrd="1" destOrd="0" presId="urn:microsoft.com/office/officeart/2016/7/layout/LinearArrowProcessNumbered"/>
    <dgm:cxn modelId="{C490653B-588D-42D5-AE5D-781369556D47}" type="presParOf" srcId="{F2FCE135-8D5F-4139-A7CF-E0312B121CBB}" destId="{CB18E36D-17C5-4A98-87F2-DC09A61C0D33}" srcOrd="2" destOrd="0" presId="urn:microsoft.com/office/officeart/2016/7/layout/LinearArrowProcessNumbered"/>
    <dgm:cxn modelId="{B448BDA6-8F5A-4F51-B073-C96E17D6A1A6}" type="presParOf" srcId="{F2FCE135-8D5F-4139-A7CF-E0312B121CBB}" destId="{28E33642-0B13-4CD1-BA3F-589CECF96BFC}" srcOrd="3" destOrd="0" presId="urn:microsoft.com/office/officeart/2016/7/layout/LinearArrowProcessNumbered"/>
    <dgm:cxn modelId="{FBC7ED7E-A541-4353-8503-FE44E4F3F4A8}" type="presParOf" srcId="{C8CAA98D-F3D4-4EF5-AB52-B1AD7A09165C}" destId="{448BDE05-7502-4630-9798-94519386AF1E}" srcOrd="2" destOrd="0" presId="urn:microsoft.com/office/officeart/2016/7/layout/LinearArrowProcessNumbered"/>
    <dgm:cxn modelId="{EFF5014F-C12C-4E67-A12D-F260F360F18B}" type="presParOf" srcId="{D6F5401D-E35F-4E3D-8975-633B234130B2}" destId="{C45380AE-369E-431F-8BE8-72760378646E}" srcOrd="3" destOrd="0" presId="urn:microsoft.com/office/officeart/2016/7/layout/LinearArrowProcessNumbered"/>
    <dgm:cxn modelId="{E4A7F530-603E-4114-BB64-166AF625A732}" type="presParOf" srcId="{D6F5401D-E35F-4E3D-8975-633B234130B2}" destId="{58529F64-1AF4-402D-9667-308CDA883E15}" srcOrd="4" destOrd="0" presId="urn:microsoft.com/office/officeart/2016/7/layout/LinearArrowProcessNumbered"/>
    <dgm:cxn modelId="{9A5D6586-E1FF-429E-BCC4-3106EA7FADF0}" type="presParOf" srcId="{58529F64-1AF4-402D-9667-308CDA883E15}" destId="{38942BBE-66D4-422D-894D-4ACCE08AFFCD}" srcOrd="0" destOrd="0" presId="urn:microsoft.com/office/officeart/2016/7/layout/LinearArrowProcessNumbered"/>
    <dgm:cxn modelId="{BBBCE4EE-9B01-4A1D-B60B-AD42934B5BD4}" type="presParOf" srcId="{58529F64-1AF4-402D-9667-308CDA883E15}" destId="{721BE31B-0C88-4AAF-B394-82154E339BCD}" srcOrd="1" destOrd="0" presId="urn:microsoft.com/office/officeart/2016/7/layout/LinearArrowProcessNumbered"/>
    <dgm:cxn modelId="{2F4CE8DC-6ED5-4932-9841-59B599C8D898}" type="presParOf" srcId="{721BE31B-0C88-4AAF-B394-82154E339BCD}" destId="{4C430D59-B913-4470-84FF-5500E6366C19}" srcOrd="0" destOrd="0" presId="urn:microsoft.com/office/officeart/2016/7/layout/LinearArrowProcessNumbered"/>
    <dgm:cxn modelId="{E3A73A90-3F97-455F-A5A6-9CCD8B0EF166}" type="presParOf" srcId="{721BE31B-0C88-4AAF-B394-82154E339BCD}" destId="{0206FF6B-5252-4CF4-A28B-0B01DD9BA51A}" srcOrd="1" destOrd="0" presId="urn:microsoft.com/office/officeart/2016/7/layout/LinearArrowProcessNumbered"/>
    <dgm:cxn modelId="{D1F52876-E45F-4610-8D79-F2F04013E8F4}" type="presParOf" srcId="{721BE31B-0C88-4AAF-B394-82154E339BCD}" destId="{DC830521-93F4-434A-9043-037E4E49A328}" srcOrd="2" destOrd="0" presId="urn:microsoft.com/office/officeart/2016/7/layout/LinearArrowProcessNumbered"/>
    <dgm:cxn modelId="{781CDE3F-4B8C-4C83-89F8-2B084117B40E}" type="presParOf" srcId="{721BE31B-0C88-4AAF-B394-82154E339BCD}" destId="{87EFD91F-F431-469C-9A9D-7BEAF46EE75B}" srcOrd="3" destOrd="0" presId="urn:microsoft.com/office/officeart/2016/7/layout/LinearArrowProcessNumbered"/>
    <dgm:cxn modelId="{A29B7816-FA3C-45D2-B089-DB91EB9017F9}" type="presParOf" srcId="{58529F64-1AF4-402D-9667-308CDA883E15}" destId="{4A30AF8C-9E6C-427B-BC9C-B52B59DD91B8}" srcOrd="2" destOrd="0" presId="urn:microsoft.com/office/officeart/2016/7/layout/LinearArrowProcessNumbered"/>
    <dgm:cxn modelId="{8C0C5A4F-EC40-458C-8746-7BC0A3ECE3B7}" type="presParOf" srcId="{D6F5401D-E35F-4E3D-8975-633B234130B2}" destId="{E9B1B079-8D7D-41DA-BB72-03B3E4A09669}" srcOrd="5" destOrd="0" presId="urn:microsoft.com/office/officeart/2016/7/layout/LinearArrowProcessNumbered"/>
    <dgm:cxn modelId="{59B45091-8836-4D78-9147-EFC308AACAA7}" type="presParOf" srcId="{D6F5401D-E35F-4E3D-8975-633B234130B2}" destId="{ACB91604-6C75-434F-A030-94AB544B73C3}" srcOrd="6" destOrd="0" presId="urn:microsoft.com/office/officeart/2016/7/layout/LinearArrowProcessNumbered"/>
    <dgm:cxn modelId="{DFF99531-229A-4C72-A46A-4F69C32E6B78}" type="presParOf" srcId="{ACB91604-6C75-434F-A030-94AB544B73C3}" destId="{29FB2530-E3CB-4F2F-A75B-98F33D83D540}" srcOrd="0" destOrd="0" presId="urn:microsoft.com/office/officeart/2016/7/layout/LinearArrowProcessNumbered"/>
    <dgm:cxn modelId="{FDDC9CCF-F69E-4465-9FC6-DBCBCB2D53AC}" type="presParOf" srcId="{ACB91604-6C75-434F-A030-94AB544B73C3}" destId="{313037E4-26B9-439A-9EDB-0ACC48918750}" srcOrd="1" destOrd="0" presId="urn:microsoft.com/office/officeart/2016/7/layout/LinearArrowProcessNumbered"/>
    <dgm:cxn modelId="{BA43934F-8604-4943-9D0F-68BA28AC1D85}" type="presParOf" srcId="{313037E4-26B9-439A-9EDB-0ACC48918750}" destId="{22191887-1979-4FDB-B6A1-702A6D93D03F}" srcOrd="0" destOrd="0" presId="urn:microsoft.com/office/officeart/2016/7/layout/LinearArrowProcessNumbered"/>
    <dgm:cxn modelId="{E8B3149F-953E-4E6D-90C3-A9A3E2AE691F}" type="presParOf" srcId="{313037E4-26B9-439A-9EDB-0ACC48918750}" destId="{A18B6197-798E-4F19-B687-19AD04326707}" srcOrd="1" destOrd="0" presId="urn:microsoft.com/office/officeart/2016/7/layout/LinearArrowProcessNumbered"/>
    <dgm:cxn modelId="{49FCD179-8C29-43DB-95DB-2C881A7F55AB}" type="presParOf" srcId="{313037E4-26B9-439A-9EDB-0ACC48918750}" destId="{5F460860-1253-45B3-B16E-ACCE0CBF489C}" srcOrd="2" destOrd="0" presId="urn:microsoft.com/office/officeart/2016/7/layout/LinearArrowProcessNumbered"/>
    <dgm:cxn modelId="{F540D175-F929-40E7-8C74-40F989DA71CF}" type="presParOf" srcId="{313037E4-26B9-439A-9EDB-0ACC48918750}" destId="{D78727AA-C939-47EB-B7DB-7BB904B0123B}" srcOrd="3" destOrd="0" presId="urn:microsoft.com/office/officeart/2016/7/layout/LinearArrowProcessNumbered"/>
    <dgm:cxn modelId="{81398ACD-DB81-4628-AA71-8E360ED2D24E}" type="presParOf" srcId="{ACB91604-6C75-434F-A030-94AB544B73C3}" destId="{65748CCA-5ED4-4DF9-B964-92359CD76895}" srcOrd="2" destOrd="0" presId="urn:microsoft.com/office/officeart/2016/7/layout/LinearArrowProcessNumbered"/>
    <dgm:cxn modelId="{AB3E795E-1289-4347-93C7-6318F9FED2DB}" type="presParOf" srcId="{D6F5401D-E35F-4E3D-8975-633B234130B2}" destId="{7885A617-5FFC-4CD2-9B08-26F7A567E49C}" srcOrd="7" destOrd="0" presId="urn:microsoft.com/office/officeart/2016/7/layout/LinearArrowProcessNumbered"/>
    <dgm:cxn modelId="{BEC0113D-8B8D-4546-B33F-418E9B586D22}" type="presParOf" srcId="{D6F5401D-E35F-4E3D-8975-633B234130B2}" destId="{A3826AAB-FF31-44DA-86BA-5648DB08F335}" srcOrd="8" destOrd="0" presId="urn:microsoft.com/office/officeart/2016/7/layout/LinearArrowProcessNumbered"/>
    <dgm:cxn modelId="{D53E6AD1-EB48-49FB-9838-D5D75E4B35DC}" type="presParOf" srcId="{A3826AAB-FF31-44DA-86BA-5648DB08F335}" destId="{6CE8ACB0-6139-4F86-9D72-248FE521EEEC}" srcOrd="0" destOrd="0" presId="urn:microsoft.com/office/officeart/2016/7/layout/LinearArrowProcessNumbered"/>
    <dgm:cxn modelId="{6044725D-4F0A-4F35-8C53-72517940BA37}" type="presParOf" srcId="{A3826AAB-FF31-44DA-86BA-5648DB08F335}" destId="{D0069DA5-8993-4315-B652-D809490740A7}" srcOrd="1" destOrd="0" presId="urn:microsoft.com/office/officeart/2016/7/layout/LinearArrowProcessNumbered"/>
    <dgm:cxn modelId="{31FC4C84-B988-4646-A806-685FF03F539E}" type="presParOf" srcId="{D0069DA5-8993-4315-B652-D809490740A7}" destId="{45FFC688-165B-4E85-8E27-0BBDF46861B6}" srcOrd="0" destOrd="0" presId="urn:microsoft.com/office/officeart/2016/7/layout/LinearArrowProcessNumbered"/>
    <dgm:cxn modelId="{715BBDA1-3927-4439-A971-5341BC631DE5}" type="presParOf" srcId="{D0069DA5-8993-4315-B652-D809490740A7}" destId="{7A65141B-BFC3-4F78-9616-948BC3E243D1}" srcOrd="1" destOrd="0" presId="urn:microsoft.com/office/officeart/2016/7/layout/LinearArrowProcessNumbered"/>
    <dgm:cxn modelId="{16C2197D-357E-4C11-A322-CBC1BF643CAD}" type="presParOf" srcId="{D0069DA5-8993-4315-B652-D809490740A7}" destId="{CA3B365F-0463-4B53-9326-4BA6144A8477}" srcOrd="2" destOrd="0" presId="urn:microsoft.com/office/officeart/2016/7/layout/LinearArrowProcessNumbered"/>
    <dgm:cxn modelId="{E875F653-78D7-4248-8C9B-390CBA1CAE85}" type="presParOf" srcId="{D0069DA5-8993-4315-B652-D809490740A7}" destId="{F4D5D9D9-3F12-4310-89D9-3C3CBC47EF6B}" srcOrd="3" destOrd="0" presId="urn:microsoft.com/office/officeart/2016/7/layout/LinearArrowProcessNumbered"/>
    <dgm:cxn modelId="{F52CC26C-93FB-4B3A-A453-47463BB3BAE4}" type="presParOf" srcId="{A3826AAB-FF31-44DA-86BA-5648DB08F335}" destId="{7E815DDC-22D0-4961-B2E8-95A47A99039C}" srcOrd="2" destOrd="0" presId="urn:microsoft.com/office/officeart/2016/7/layout/LinearArrowProcessNumbered"/>
    <dgm:cxn modelId="{B1248C38-96C6-4A3F-AE11-105B46A9ED73}" type="presParOf" srcId="{D6F5401D-E35F-4E3D-8975-633B234130B2}" destId="{CB4916DB-CA80-4B36-A6CA-2BF8D8A5DAED}" srcOrd="9" destOrd="0" presId="urn:microsoft.com/office/officeart/2016/7/layout/LinearArrowProcessNumbered"/>
    <dgm:cxn modelId="{EB8B260E-781E-4912-A392-78B435B6C7BD}" type="presParOf" srcId="{D6F5401D-E35F-4E3D-8975-633B234130B2}" destId="{AB819733-C604-4504-8262-EBD617AC8FD2}" srcOrd="10" destOrd="0" presId="urn:microsoft.com/office/officeart/2016/7/layout/LinearArrowProcessNumbered"/>
    <dgm:cxn modelId="{4E5D9966-A5AB-4A27-8F27-18E87BB5BB9F}" type="presParOf" srcId="{AB819733-C604-4504-8262-EBD617AC8FD2}" destId="{67A29AA2-AFB7-49C5-AA7F-6AC5004598C5}" srcOrd="0" destOrd="0" presId="urn:microsoft.com/office/officeart/2016/7/layout/LinearArrowProcessNumbered"/>
    <dgm:cxn modelId="{6CD324C9-7010-42AD-916E-6A5B53DB2448}" type="presParOf" srcId="{AB819733-C604-4504-8262-EBD617AC8FD2}" destId="{60174040-6292-4A3B-A81A-13B7CED033B0}" srcOrd="1" destOrd="0" presId="urn:microsoft.com/office/officeart/2016/7/layout/LinearArrowProcessNumbered"/>
    <dgm:cxn modelId="{455D4259-BDB5-4264-AEF6-64543C513682}" type="presParOf" srcId="{60174040-6292-4A3B-A81A-13B7CED033B0}" destId="{F4E0DBD9-092D-4D5D-A65A-AD0AC1611500}" srcOrd="0" destOrd="0" presId="urn:microsoft.com/office/officeart/2016/7/layout/LinearArrowProcessNumbered"/>
    <dgm:cxn modelId="{67990691-BBD9-428B-BEFF-796629589735}" type="presParOf" srcId="{60174040-6292-4A3B-A81A-13B7CED033B0}" destId="{879A5FFA-E9E6-4712-BC1F-8649BE8F0464}" srcOrd="1" destOrd="0" presId="urn:microsoft.com/office/officeart/2016/7/layout/LinearArrowProcessNumbered"/>
    <dgm:cxn modelId="{0E87625F-4724-4CF2-84D2-64445E381184}" type="presParOf" srcId="{60174040-6292-4A3B-A81A-13B7CED033B0}" destId="{96A26B77-3942-41B8-AA5C-190F115733BA}" srcOrd="2" destOrd="0" presId="urn:microsoft.com/office/officeart/2016/7/layout/LinearArrowProcessNumbered"/>
    <dgm:cxn modelId="{317E06FB-8435-41C8-911D-32C22C9C347B}" type="presParOf" srcId="{60174040-6292-4A3B-A81A-13B7CED033B0}" destId="{D670D9A8-C18D-4B92-AB00-1663D649B9B8}" srcOrd="3" destOrd="0" presId="urn:microsoft.com/office/officeart/2016/7/layout/LinearArrowProcessNumbered"/>
    <dgm:cxn modelId="{A5DD266E-BCEF-4682-AB7E-79C1FB613614}" type="presParOf" srcId="{AB819733-C604-4504-8262-EBD617AC8FD2}" destId="{24EDF2EA-CDFD-45E8-B048-5163D9040F84}" srcOrd="2" destOrd="0" presId="urn:microsoft.com/office/officeart/2016/7/layout/LinearArrowProcessNumbered"/>
    <dgm:cxn modelId="{959FE517-D383-41D4-B935-2DD260AA460D}" type="presParOf" srcId="{D6F5401D-E35F-4E3D-8975-633B234130B2}" destId="{A34801EF-2A76-427F-95E5-ADB4DFBBD237}" srcOrd="11" destOrd="0" presId="urn:microsoft.com/office/officeart/2016/7/layout/LinearArrowProcessNumbered"/>
    <dgm:cxn modelId="{E20E8B54-596B-4A17-AD76-BD5A80BEB382}" type="presParOf" srcId="{D6F5401D-E35F-4E3D-8975-633B234130B2}" destId="{63F14F2F-CD05-43CB-B305-878C170FDBE8}" srcOrd="12" destOrd="0" presId="urn:microsoft.com/office/officeart/2016/7/layout/LinearArrowProcessNumbered"/>
    <dgm:cxn modelId="{CE747C75-8FD8-4AB9-98B5-D2E6405CBE30}" type="presParOf" srcId="{63F14F2F-CD05-43CB-B305-878C170FDBE8}" destId="{CFDD935E-6E01-49F1-B38E-C094007C6B8F}" srcOrd="0" destOrd="0" presId="urn:microsoft.com/office/officeart/2016/7/layout/LinearArrowProcessNumbered"/>
    <dgm:cxn modelId="{2F5ED693-0263-42E4-959B-3EAA7D9777F2}" type="presParOf" srcId="{63F14F2F-CD05-43CB-B305-878C170FDBE8}" destId="{3A10218C-5F50-4EA0-981D-1BC0459B0D2C}" srcOrd="1" destOrd="0" presId="urn:microsoft.com/office/officeart/2016/7/layout/LinearArrowProcessNumbered"/>
    <dgm:cxn modelId="{64C12F62-5565-4545-9384-75337B94F981}" type="presParOf" srcId="{3A10218C-5F50-4EA0-981D-1BC0459B0D2C}" destId="{F63FBE5D-C565-4E7F-B0CB-9044321A7D8A}" srcOrd="0" destOrd="0" presId="urn:microsoft.com/office/officeart/2016/7/layout/LinearArrowProcessNumbered"/>
    <dgm:cxn modelId="{B1CFF66E-D141-4C65-8E9A-DC391D409E14}" type="presParOf" srcId="{3A10218C-5F50-4EA0-981D-1BC0459B0D2C}" destId="{348BADEB-1027-4943-8D2A-5CD9CA2D996A}" srcOrd="1" destOrd="0" presId="urn:microsoft.com/office/officeart/2016/7/layout/LinearArrowProcessNumbered"/>
    <dgm:cxn modelId="{B0DA3753-1B25-40C9-ABD8-BA324E216BF0}" type="presParOf" srcId="{3A10218C-5F50-4EA0-981D-1BC0459B0D2C}" destId="{27885DFC-32A2-4022-A024-F403BAA7895F}" srcOrd="2" destOrd="0" presId="urn:microsoft.com/office/officeart/2016/7/layout/LinearArrowProcessNumbered"/>
    <dgm:cxn modelId="{FD07FDFB-6604-4661-88C3-18516BBD8E78}" type="presParOf" srcId="{3A10218C-5F50-4EA0-981D-1BC0459B0D2C}" destId="{D43BDC9A-E26E-4991-B4F7-3E9FF4977B25}" srcOrd="3" destOrd="0" presId="urn:microsoft.com/office/officeart/2016/7/layout/LinearArrowProcessNumbered"/>
    <dgm:cxn modelId="{D465F94D-7F73-43C1-ABD8-A6893984A20C}" type="presParOf" srcId="{63F14F2F-CD05-43CB-B305-878C170FDBE8}" destId="{ADFF6074-1DE9-4336-82E1-E7DDA10C5F4E}" srcOrd="2" destOrd="0" presId="urn:microsoft.com/office/officeart/2016/7/layout/LinearArrowProcessNumbered"/>
    <dgm:cxn modelId="{3C234FF5-4F12-4190-830B-1DCCA959DCCA}" type="presParOf" srcId="{D6F5401D-E35F-4E3D-8975-633B234130B2}" destId="{D69DDEB1-5212-48A1-8137-D4586D4B829F}" srcOrd="13" destOrd="0" presId="urn:microsoft.com/office/officeart/2016/7/layout/LinearArrowProcessNumbered"/>
    <dgm:cxn modelId="{F0279DB6-6631-47CF-9124-330E73FA6F47}" type="presParOf" srcId="{D6F5401D-E35F-4E3D-8975-633B234130B2}" destId="{C6FEB89A-8DA1-4F8E-89BD-8E1D21AAAFE8}" srcOrd="14" destOrd="0" presId="urn:microsoft.com/office/officeart/2016/7/layout/LinearArrowProcessNumbered"/>
    <dgm:cxn modelId="{87DF083B-DB27-4A1A-8034-B10FF4BCE6A1}" type="presParOf" srcId="{C6FEB89A-8DA1-4F8E-89BD-8E1D21AAAFE8}" destId="{1B155C48-DFD5-4FB8-A734-0B2E46EEE3DC}" srcOrd="0" destOrd="0" presId="urn:microsoft.com/office/officeart/2016/7/layout/LinearArrowProcessNumbered"/>
    <dgm:cxn modelId="{3DC49EF4-E9AF-4DD0-BCA0-47ABF90DE274}" type="presParOf" srcId="{C6FEB89A-8DA1-4F8E-89BD-8E1D21AAAFE8}" destId="{C990F854-62EA-4227-8206-2584667D329F}" srcOrd="1" destOrd="0" presId="urn:microsoft.com/office/officeart/2016/7/layout/LinearArrowProcessNumbered"/>
    <dgm:cxn modelId="{A5E85D53-EBB5-4DBD-B83F-C6B7AD0B5F5E}" type="presParOf" srcId="{C990F854-62EA-4227-8206-2584667D329F}" destId="{5AB615E3-79F9-4942-9692-1699E1E010C4}" srcOrd="0" destOrd="0" presId="urn:microsoft.com/office/officeart/2016/7/layout/LinearArrowProcessNumbered"/>
    <dgm:cxn modelId="{F63AE8B1-63CE-44CA-AB2A-E5F8E8B03AED}" type="presParOf" srcId="{C990F854-62EA-4227-8206-2584667D329F}" destId="{66980A66-5550-4803-94E8-AE289C45184D}" srcOrd="1" destOrd="0" presId="urn:microsoft.com/office/officeart/2016/7/layout/LinearArrowProcessNumbered"/>
    <dgm:cxn modelId="{D4A70E39-FC38-4A5B-B6D5-B6D7446FB631}" type="presParOf" srcId="{C990F854-62EA-4227-8206-2584667D329F}" destId="{8C82C7EC-0828-41F9-80F3-87324AA1611E}" srcOrd="2" destOrd="0" presId="urn:microsoft.com/office/officeart/2016/7/layout/LinearArrowProcessNumbered"/>
    <dgm:cxn modelId="{7D487BFF-C3BE-406F-A62B-C50DF209BF68}" type="presParOf" srcId="{C990F854-62EA-4227-8206-2584667D329F}" destId="{96FC776F-765C-4F79-A1EC-4AD7D8F92F89}" srcOrd="3" destOrd="0" presId="urn:microsoft.com/office/officeart/2016/7/layout/LinearArrowProcessNumbered"/>
    <dgm:cxn modelId="{7FB9D044-64D8-48F7-A465-1E2C3E6B9111}" type="presParOf" srcId="{C6FEB89A-8DA1-4F8E-89BD-8E1D21AAAFE8}" destId="{8B1C6BF3-C799-43F1-BB92-8506A12B8EFB}" srcOrd="2" destOrd="0" presId="urn:microsoft.com/office/officeart/2016/7/layout/LinearArrowProcessNumbered"/>
    <dgm:cxn modelId="{D22E12CA-3E43-45F7-AFF3-90DF5BF2BC76}" type="presParOf" srcId="{D6F5401D-E35F-4E3D-8975-633B234130B2}" destId="{A51F24CA-BC95-4DF1-96C3-E1E9FC309B5B}" srcOrd="15" destOrd="0" presId="urn:microsoft.com/office/officeart/2016/7/layout/LinearArrowProcessNumbered"/>
    <dgm:cxn modelId="{580E1B07-10B9-4222-BC89-DB1446F0E31D}" type="presParOf" srcId="{D6F5401D-E35F-4E3D-8975-633B234130B2}" destId="{519C9E3A-1D72-4DDF-BA0F-CE1B1216F071}" srcOrd="16" destOrd="0" presId="urn:microsoft.com/office/officeart/2016/7/layout/LinearArrowProcessNumbered"/>
    <dgm:cxn modelId="{B30B0944-179E-4376-8A47-89B0AF4307AB}" type="presParOf" srcId="{519C9E3A-1D72-4DDF-BA0F-CE1B1216F071}" destId="{AE523950-E8D8-4279-862D-16B9D9F3C3EE}" srcOrd="0" destOrd="0" presId="urn:microsoft.com/office/officeart/2016/7/layout/LinearArrowProcessNumbered"/>
    <dgm:cxn modelId="{AE83A828-2E5F-4FC8-9F61-98367449D0C4}" type="presParOf" srcId="{519C9E3A-1D72-4DDF-BA0F-CE1B1216F071}" destId="{7A2D4243-0023-4BC0-ACA5-EEF00009C12F}" srcOrd="1" destOrd="0" presId="urn:microsoft.com/office/officeart/2016/7/layout/LinearArrowProcessNumbered"/>
    <dgm:cxn modelId="{BFC3C886-CF25-4AFA-A614-552DCD09ECE4}" type="presParOf" srcId="{7A2D4243-0023-4BC0-ACA5-EEF00009C12F}" destId="{3A3E0B8B-4EDB-4B79-AA4B-4CEF6535473F}" srcOrd="0" destOrd="0" presId="urn:microsoft.com/office/officeart/2016/7/layout/LinearArrowProcessNumbered"/>
    <dgm:cxn modelId="{7F63F4A8-D8E9-49FF-8689-821ED0E654F3}" type="presParOf" srcId="{7A2D4243-0023-4BC0-ACA5-EEF00009C12F}" destId="{E6B56458-8707-4F7C-8CDC-0F77D5F6FE0E}" srcOrd="1" destOrd="0" presId="urn:microsoft.com/office/officeart/2016/7/layout/LinearArrowProcessNumbered"/>
    <dgm:cxn modelId="{863B988D-44BF-4E8E-9113-CE0CCF73ACA3}" type="presParOf" srcId="{7A2D4243-0023-4BC0-ACA5-EEF00009C12F}" destId="{2EBD24F0-75E9-4FE8-8424-9C86E9A8FAB2}" srcOrd="2" destOrd="0" presId="urn:microsoft.com/office/officeart/2016/7/layout/LinearArrowProcessNumbered"/>
    <dgm:cxn modelId="{1897BD81-F860-4648-8708-653E2A6A0BA6}" type="presParOf" srcId="{7A2D4243-0023-4BC0-ACA5-EEF00009C12F}" destId="{AA593677-A43E-4B85-AA3C-4CDD30B07227}" srcOrd="3" destOrd="0" presId="urn:microsoft.com/office/officeart/2016/7/layout/LinearArrowProcessNumbered"/>
    <dgm:cxn modelId="{C4E82134-AFB4-460F-9F26-1B1E1B47C314}" type="presParOf" srcId="{519C9E3A-1D72-4DDF-BA0F-CE1B1216F071}" destId="{FE0F74D9-9519-4846-A3A4-EEF9C6E9710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C3B11F-DE77-468D-B265-851B4108DC18}">
      <dsp:nvSpPr>
        <dsp:cNvPr id="0" name=""/>
        <dsp:cNvSpPr/>
      </dsp:nvSpPr>
      <dsp:spPr>
        <a:xfrm>
          <a:off x="773628" y="839364"/>
          <a:ext cx="6152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356B1A-13DC-4F2C-951A-305DBEB34D76}">
      <dsp:nvSpPr>
        <dsp:cNvPr id="0" name=""/>
        <dsp:cNvSpPr/>
      </dsp:nvSpPr>
      <dsp:spPr>
        <a:xfrm>
          <a:off x="1425840" y="787715"/>
          <a:ext cx="70758" cy="13290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A58090-4A1F-44F7-A141-C2754CB72BD1}">
      <dsp:nvSpPr>
        <dsp:cNvPr id="0" name=""/>
        <dsp:cNvSpPr/>
      </dsp:nvSpPr>
      <dsp:spPr>
        <a:xfrm>
          <a:off x="410340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</a:t>
          </a:r>
        </a:p>
      </dsp:txBody>
      <dsp:txXfrm>
        <a:off x="494218" y="636901"/>
        <a:ext cx="404996" cy="404996"/>
      </dsp:txXfrm>
    </dsp:sp>
    <dsp:sp modelId="{5277D8A6-B855-4153-92DE-65C9F16E4683}">
      <dsp:nvSpPr>
        <dsp:cNvPr id="0" name=""/>
        <dsp:cNvSpPr/>
      </dsp:nvSpPr>
      <dsp:spPr>
        <a:xfrm>
          <a:off x="4510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requests passenger/cargo transport from Landside Management</a:t>
          </a:r>
        </a:p>
      </dsp:txBody>
      <dsp:txXfrm>
        <a:off x="4510" y="1568258"/>
        <a:ext cx="1384411" cy="1688718"/>
      </dsp:txXfrm>
    </dsp:sp>
    <dsp:sp modelId="{9AD6D3D2-189B-4014-AFDF-77397A370F3E}">
      <dsp:nvSpPr>
        <dsp:cNvPr id="0" name=""/>
        <dsp:cNvSpPr/>
      </dsp:nvSpPr>
      <dsp:spPr>
        <a:xfrm>
          <a:off x="1542746" y="839364"/>
          <a:ext cx="1384411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C0814-A439-4EF5-8450-6EC1AE122588}">
      <dsp:nvSpPr>
        <dsp:cNvPr id="0" name=""/>
        <dsp:cNvSpPr/>
      </dsp:nvSpPr>
      <dsp:spPr>
        <a:xfrm>
          <a:off x="2964075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8B35F-7505-430F-BDD6-3BC3979CF96C}">
      <dsp:nvSpPr>
        <dsp:cNvPr id="0" name=""/>
        <dsp:cNvSpPr/>
      </dsp:nvSpPr>
      <dsp:spPr>
        <a:xfrm>
          <a:off x="1948575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</a:t>
          </a:r>
        </a:p>
      </dsp:txBody>
      <dsp:txXfrm>
        <a:off x="2032453" y="636901"/>
        <a:ext cx="404996" cy="404996"/>
      </dsp:txXfrm>
    </dsp:sp>
    <dsp:sp modelId="{A73E0411-01D1-440C-B73C-0EDAB658BDF0}">
      <dsp:nvSpPr>
        <dsp:cNvPr id="0" name=""/>
        <dsp:cNvSpPr/>
      </dsp:nvSpPr>
      <dsp:spPr>
        <a:xfrm>
          <a:off x="1542746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gate and transport information from Terminal Management</a:t>
          </a:r>
        </a:p>
      </dsp:txBody>
      <dsp:txXfrm>
        <a:off x="1542746" y="1568258"/>
        <a:ext cx="1384411" cy="1688718"/>
      </dsp:txXfrm>
    </dsp:sp>
    <dsp:sp modelId="{75C7B527-1CA8-424A-84CF-F8599710846A}">
      <dsp:nvSpPr>
        <dsp:cNvPr id="0" name=""/>
        <dsp:cNvSpPr/>
      </dsp:nvSpPr>
      <dsp:spPr>
        <a:xfrm>
          <a:off x="3080981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4F9319-70AE-404B-85CA-625A84CE94A4}">
      <dsp:nvSpPr>
        <dsp:cNvPr id="0" name=""/>
        <dsp:cNvSpPr/>
      </dsp:nvSpPr>
      <dsp:spPr>
        <a:xfrm>
          <a:off x="450231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15754E-A186-4DBA-97FE-5C7C8CF3462D}">
      <dsp:nvSpPr>
        <dsp:cNvPr id="0" name=""/>
        <dsp:cNvSpPr/>
      </dsp:nvSpPr>
      <dsp:spPr>
        <a:xfrm>
          <a:off x="348681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3</a:t>
          </a:r>
        </a:p>
      </dsp:txBody>
      <dsp:txXfrm>
        <a:off x="3570689" y="636901"/>
        <a:ext cx="404996" cy="404996"/>
      </dsp:txXfrm>
    </dsp:sp>
    <dsp:sp modelId="{8CA951F6-E6D8-4DE1-A0A7-6E9B133B3B3E}">
      <dsp:nvSpPr>
        <dsp:cNvPr id="0" name=""/>
        <dsp:cNvSpPr/>
      </dsp:nvSpPr>
      <dsp:spPr>
        <a:xfrm>
          <a:off x="3080981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assigns gate</a:t>
          </a:r>
        </a:p>
      </dsp:txBody>
      <dsp:txXfrm>
        <a:off x="3080981" y="1568258"/>
        <a:ext cx="1384411" cy="1688718"/>
      </dsp:txXfrm>
    </dsp:sp>
    <dsp:sp modelId="{BF4F1D25-900D-4B9F-B554-1056A9323A8E}">
      <dsp:nvSpPr>
        <dsp:cNvPr id="0" name=""/>
        <dsp:cNvSpPr/>
      </dsp:nvSpPr>
      <dsp:spPr>
        <a:xfrm>
          <a:off x="4619217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3229B7-6819-4728-9B57-D9152AAEAFF0}">
      <dsp:nvSpPr>
        <dsp:cNvPr id="0" name=""/>
        <dsp:cNvSpPr/>
      </dsp:nvSpPr>
      <dsp:spPr>
        <a:xfrm>
          <a:off x="6040546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F30F85-4C0D-49BE-A289-B49D56B1BC64}">
      <dsp:nvSpPr>
        <dsp:cNvPr id="0" name=""/>
        <dsp:cNvSpPr/>
      </dsp:nvSpPr>
      <dsp:spPr>
        <a:xfrm>
          <a:off x="5025046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4</a:t>
          </a:r>
        </a:p>
      </dsp:txBody>
      <dsp:txXfrm>
        <a:off x="5108924" y="636901"/>
        <a:ext cx="404996" cy="404996"/>
      </dsp:txXfrm>
    </dsp:sp>
    <dsp:sp modelId="{1B3A66CD-94A1-41A2-AE06-646F64CE090C}">
      <dsp:nvSpPr>
        <dsp:cNvPr id="0" name=""/>
        <dsp:cNvSpPr/>
      </dsp:nvSpPr>
      <dsp:spPr>
        <a:xfrm>
          <a:off x="461921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forwards baggage to transportation units</a:t>
          </a:r>
        </a:p>
      </dsp:txBody>
      <dsp:txXfrm>
        <a:off x="4619217" y="1568258"/>
        <a:ext cx="1384411" cy="1688718"/>
      </dsp:txXfrm>
    </dsp:sp>
    <dsp:sp modelId="{39B5AF1D-999F-4423-A23B-10F71ABE810E}">
      <dsp:nvSpPr>
        <dsp:cNvPr id="0" name=""/>
        <dsp:cNvSpPr/>
      </dsp:nvSpPr>
      <dsp:spPr>
        <a:xfrm>
          <a:off x="6157452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461761-EFBF-4C87-8E45-218F452528A0}">
      <dsp:nvSpPr>
        <dsp:cNvPr id="0" name=""/>
        <dsp:cNvSpPr/>
      </dsp:nvSpPr>
      <dsp:spPr>
        <a:xfrm>
          <a:off x="757878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3AE18F-7570-435D-A2F5-271F51AEC909}">
      <dsp:nvSpPr>
        <dsp:cNvPr id="0" name=""/>
        <dsp:cNvSpPr/>
      </dsp:nvSpPr>
      <dsp:spPr>
        <a:xfrm>
          <a:off x="656328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5</a:t>
          </a:r>
        </a:p>
      </dsp:txBody>
      <dsp:txXfrm>
        <a:off x="6647159" y="636901"/>
        <a:ext cx="404996" cy="404996"/>
      </dsp:txXfrm>
    </dsp:sp>
    <dsp:sp modelId="{1E4E5F19-E7B5-473F-B996-83E98F1CCFFA}">
      <dsp:nvSpPr>
        <dsp:cNvPr id="0" name=""/>
        <dsp:cNvSpPr/>
      </dsp:nvSpPr>
      <dsp:spPr>
        <a:xfrm>
          <a:off x="6157452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and Airside management coordinate flight details to ensure that baggage gets delivered correctly and on time</a:t>
          </a:r>
        </a:p>
      </dsp:txBody>
      <dsp:txXfrm>
        <a:off x="6157452" y="1568258"/>
        <a:ext cx="1384411" cy="1688718"/>
      </dsp:txXfrm>
    </dsp:sp>
    <dsp:sp modelId="{A2193B6D-9151-4322-B917-9F2058D96B6E}">
      <dsp:nvSpPr>
        <dsp:cNvPr id="0" name=""/>
        <dsp:cNvSpPr/>
      </dsp:nvSpPr>
      <dsp:spPr>
        <a:xfrm>
          <a:off x="7695687" y="839363"/>
          <a:ext cx="69220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F2AA2F-C755-4C3D-A31C-F74A37B0FC41}">
      <dsp:nvSpPr>
        <dsp:cNvPr id="0" name=""/>
        <dsp:cNvSpPr/>
      </dsp:nvSpPr>
      <dsp:spPr>
        <a:xfrm>
          <a:off x="8101517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6</a:t>
          </a:r>
        </a:p>
      </dsp:txBody>
      <dsp:txXfrm>
        <a:off x="8185395" y="636901"/>
        <a:ext cx="404996" cy="404996"/>
      </dsp:txXfrm>
    </dsp:sp>
    <dsp:sp modelId="{AD18EF57-F2FF-4023-B978-83EF088CD75F}">
      <dsp:nvSpPr>
        <dsp:cNvPr id="0" name=""/>
        <dsp:cNvSpPr/>
      </dsp:nvSpPr>
      <dsp:spPr>
        <a:xfrm>
          <a:off x="769568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transports baggage and passengers to the airplane</a:t>
          </a:r>
        </a:p>
      </dsp:txBody>
      <dsp:txXfrm>
        <a:off x="7695687" y="1568258"/>
        <a:ext cx="1384411" cy="168871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requests landing clearance from the aircraft marshaller</a:t>
          </a:r>
        </a:p>
      </dsp:txBody>
      <dsp:txXfrm>
        <a:off x="1665" y="2490298"/>
        <a:ext cx="1445269" cy="1676546"/>
      </dsp:txXfrm>
    </dsp:sp>
    <dsp:sp modelId="{1CF87F37-0CD9-40D3-B77A-125061A4CF18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06E061-4140-4CA1-B43F-7BA8CE1D25E9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18E36D-17C5-4A98-87F2-DC09A61C0D33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448BDE05-7502-4630-9798-94519386AF1E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notifies cabin crew that the aircraft will land soon</a:t>
          </a:r>
          <a:endParaRPr lang="de-AT" sz="1100" kern="1200" dirty="0"/>
        </a:p>
      </dsp:txBody>
      <dsp:txXfrm>
        <a:off x="1607521" y="2490299"/>
        <a:ext cx="1445269" cy="1676546"/>
      </dsp:txXfrm>
    </dsp:sp>
    <dsp:sp modelId="{4C430D59-B913-4470-84FF-5500E6366C19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06FF6B-5252-4CF4-A28B-0B01DD9BA51A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830521-93F4-434A-9043-037E4E49A328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4A30AF8C-9E6C-427B-BC9C-B52B59DD91B8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informs the passengers that they should put on their seatbelts</a:t>
          </a:r>
          <a:endParaRPr lang="de-AT" sz="1100" kern="1200" dirty="0"/>
        </a:p>
      </dsp:txBody>
      <dsp:txXfrm>
        <a:off x="3213376" y="2490299"/>
        <a:ext cx="1445269" cy="1676546"/>
      </dsp:txXfrm>
    </dsp:sp>
    <dsp:sp modelId="{22191887-1979-4FDB-B6A1-702A6D93D03F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B6197-798E-4F19-B687-19AD04326707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460860-1253-45B3-B16E-ACCE0CBF489C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65748CCA-5ED4-4DF9-B964-92359CD76895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gives clearance and provides the landing strip</a:t>
          </a:r>
          <a:endParaRPr lang="de-AT" sz="1100" kern="1200" dirty="0"/>
        </a:p>
      </dsp:txBody>
      <dsp:txXfrm>
        <a:off x="4819231" y="2490299"/>
        <a:ext cx="1445269" cy="1676546"/>
      </dsp:txXfrm>
    </dsp:sp>
    <dsp:sp modelId="{45FFC688-165B-4E85-8E27-0BBDF46861B6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5141B-BFC3-4F78-9616-948BC3E243D1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B365F-0463-4B53-9326-4BA6144A8477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7E815DDC-22D0-4961-B2E8-95A47A99039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performs landing</a:t>
          </a:r>
          <a:endParaRPr lang="de-AT" sz="1100" kern="1200" dirty="0"/>
        </a:p>
      </dsp:txBody>
      <dsp:txXfrm>
        <a:off x="6425087" y="2490299"/>
        <a:ext cx="1445269" cy="1676546"/>
      </dsp:txXfrm>
    </dsp:sp>
    <dsp:sp modelId="{F4E0DBD9-092D-4D5D-A65A-AD0AC1611500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A5FFA-E9E6-4712-BC1F-8649BE8F0464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A26B77-3942-41B8-AA5C-190F115733BA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 dirty="0"/>
            <a:t>6</a:t>
          </a:r>
        </a:p>
      </dsp:txBody>
      <dsp:txXfrm>
        <a:off x="8539603" y="1519065"/>
        <a:ext cx="427948" cy="427948"/>
      </dsp:txXfrm>
    </dsp:sp>
    <dsp:sp modelId="{24EDF2EA-CDFD-45E8-B048-5163D9040F84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provides a gate number and the parking spot after the passengers left.</a:t>
          </a:r>
          <a:endParaRPr lang="de-AT" sz="1100" kern="1200" dirty="0"/>
        </a:p>
      </dsp:txBody>
      <dsp:txXfrm>
        <a:off x="8030942" y="2490335"/>
        <a:ext cx="1445448" cy="1676510"/>
      </dsp:txXfrm>
    </dsp:sp>
    <dsp:sp modelId="{F63FBE5D-C565-4E7F-B0CB-9044321A7D8A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8BADEB-1027-4943-8D2A-5CD9CA2D996A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885DFC-32A2-4022-A024-F403BAA7895F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ADFF6074-1DE9-4336-82E1-E7DDA10C5F4E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signals instructions to the pilot to ease parking.</a:t>
          </a:r>
          <a:endParaRPr lang="de-AT" sz="1100" kern="1200" dirty="0"/>
        </a:p>
      </dsp:txBody>
      <dsp:txXfrm>
        <a:off x="9636996" y="2490299"/>
        <a:ext cx="1445269" cy="1676546"/>
      </dsp:txXfrm>
    </dsp:sp>
    <dsp:sp modelId="{5AB615E3-79F9-4942-9692-1699E1E010C4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80A66-5550-4803-94E8-AE289C45184D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82C7EC-0828-41F9-80F3-87324AA1611E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1C6BF3-C799-43F1-BB92-8506A12B8EFB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acknowledges the information provided</a:t>
          </a:r>
          <a:endParaRPr lang="de-AT" sz="1100" kern="1200" dirty="0"/>
        </a:p>
      </dsp:txBody>
      <dsp:txXfrm>
        <a:off x="11242851" y="2490299"/>
        <a:ext cx="1445269" cy="1676546"/>
      </dsp:txXfrm>
    </dsp:sp>
    <dsp:sp modelId="{3A3E0B8B-4EDB-4B79-AA4B-4CEF6535473F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D24F0-75E9-4FE8-8424-9C86E9A8FAB2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FE0F74D9-9519-4846-A3A4-EEF9C6E9710B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departs the passengers row-wise</a:t>
          </a:r>
          <a:endParaRPr lang="de-AT" sz="1100" kern="1200" dirty="0"/>
        </a:p>
      </dsp:txBody>
      <dsp:txXfrm>
        <a:off x="12848706" y="2490299"/>
        <a:ext cx="1445269" cy="167654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requests landing clearance from the aircraft marshaller</a:t>
          </a:r>
        </a:p>
      </dsp:txBody>
      <dsp:txXfrm>
        <a:off x="1665" y="2490298"/>
        <a:ext cx="1445269" cy="1676546"/>
      </dsp:txXfrm>
    </dsp:sp>
    <dsp:sp modelId="{1CF87F37-0CD9-40D3-B77A-125061A4CF18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06E061-4140-4CA1-B43F-7BA8CE1D25E9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18E36D-17C5-4A98-87F2-DC09A61C0D33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448BDE05-7502-4630-9798-94519386AF1E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notifies cabin crew that the aircraft will land soon</a:t>
          </a:r>
          <a:endParaRPr lang="de-AT" sz="1100" kern="1200" dirty="0"/>
        </a:p>
      </dsp:txBody>
      <dsp:txXfrm>
        <a:off x="1607521" y="2490299"/>
        <a:ext cx="1445269" cy="1676546"/>
      </dsp:txXfrm>
    </dsp:sp>
    <dsp:sp modelId="{4C430D59-B913-4470-84FF-5500E6366C19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06FF6B-5252-4CF4-A28B-0B01DD9BA51A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830521-93F4-434A-9043-037E4E49A328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4A30AF8C-9E6C-427B-BC9C-B52B59DD91B8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informs the passengers that they should put on their seatbelts</a:t>
          </a:r>
          <a:endParaRPr lang="de-AT" sz="1100" kern="1200" dirty="0"/>
        </a:p>
      </dsp:txBody>
      <dsp:txXfrm>
        <a:off x="3213376" y="2490299"/>
        <a:ext cx="1445269" cy="1676546"/>
      </dsp:txXfrm>
    </dsp:sp>
    <dsp:sp modelId="{22191887-1979-4FDB-B6A1-702A6D93D03F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B6197-798E-4F19-B687-19AD04326707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460860-1253-45B3-B16E-ACCE0CBF489C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65748CCA-5ED4-4DF9-B964-92359CD76895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gives clearance and provides the landing strip</a:t>
          </a:r>
          <a:endParaRPr lang="de-AT" sz="1100" kern="1200" dirty="0"/>
        </a:p>
      </dsp:txBody>
      <dsp:txXfrm>
        <a:off x="4819231" y="2490299"/>
        <a:ext cx="1445269" cy="1676546"/>
      </dsp:txXfrm>
    </dsp:sp>
    <dsp:sp modelId="{45FFC688-165B-4E85-8E27-0BBDF46861B6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5141B-BFC3-4F78-9616-948BC3E243D1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B365F-0463-4B53-9326-4BA6144A8477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7E815DDC-22D0-4961-B2E8-95A47A99039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performs landing</a:t>
          </a:r>
          <a:endParaRPr lang="de-AT" sz="1100" kern="1200" dirty="0"/>
        </a:p>
      </dsp:txBody>
      <dsp:txXfrm>
        <a:off x="6425087" y="2490299"/>
        <a:ext cx="1445269" cy="1676546"/>
      </dsp:txXfrm>
    </dsp:sp>
    <dsp:sp modelId="{F4E0DBD9-092D-4D5D-A65A-AD0AC1611500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A5FFA-E9E6-4712-BC1F-8649BE8F0464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A26B77-3942-41B8-AA5C-190F115733BA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 dirty="0"/>
            <a:t>6</a:t>
          </a:r>
        </a:p>
      </dsp:txBody>
      <dsp:txXfrm>
        <a:off x="8539603" y="1519065"/>
        <a:ext cx="427948" cy="427948"/>
      </dsp:txXfrm>
    </dsp:sp>
    <dsp:sp modelId="{24EDF2EA-CDFD-45E8-B048-5163D9040F84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provides a gate number and the parking spot after the passengers left.</a:t>
          </a:r>
          <a:endParaRPr lang="de-AT" sz="1100" kern="1200" dirty="0"/>
        </a:p>
      </dsp:txBody>
      <dsp:txXfrm>
        <a:off x="8030942" y="2490335"/>
        <a:ext cx="1445448" cy="1676510"/>
      </dsp:txXfrm>
    </dsp:sp>
    <dsp:sp modelId="{F63FBE5D-C565-4E7F-B0CB-9044321A7D8A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8BADEB-1027-4943-8D2A-5CD9CA2D996A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885DFC-32A2-4022-A024-F403BAA7895F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ADFF6074-1DE9-4336-82E1-E7DDA10C5F4E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signals instructions to the pilot to ease parking.</a:t>
          </a:r>
          <a:endParaRPr lang="de-AT" sz="1100" kern="1200" dirty="0"/>
        </a:p>
      </dsp:txBody>
      <dsp:txXfrm>
        <a:off x="9636996" y="2490299"/>
        <a:ext cx="1445269" cy="1676546"/>
      </dsp:txXfrm>
    </dsp:sp>
    <dsp:sp modelId="{5AB615E3-79F9-4942-9692-1699E1E010C4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80A66-5550-4803-94E8-AE289C45184D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82C7EC-0828-41F9-80F3-87324AA1611E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1C6BF3-C799-43F1-BB92-8506A12B8EFB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acknowledges the information provided</a:t>
          </a:r>
          <a:endParaRPr lang="de-AT" sz="1100" kern="1200" dirty="0"/>
        </a:p>
      </dsp:txBody>
      <dsp:txXfrm>
        <a:off x="11242851" y="2490299"/>
        <a:ext cx="1445269" cy="1676546"/>
      </dsp:txXfrm>
    </dsp:sp>
    <dsp:sp modelId="{3A3E0B8B-4EDB-4B79-AA4B-4CEF6535473F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D24F0-75E9-4FE8-8424-9C86E9A8FAB2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FE0F74D9-9519-4846-A3A4-EEF9C6E9710B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departs the passengers row-wise</a:t>
          </a:r>
          <a:endParaRPr lang="de-AT" sz="1100" kern="1200" dirty="0"/>
        </a:p>
      </dsp:txBody>
      <dsp:txXfrm>
        <a:off x="12848706" y="2490299"/>
        <a:ext cx="1445269" cy="167654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drives to plane</a:t>
          </a:r>
        </a:p>
      </dsp:txBody>
      <dsp:txXfrm>
        <a:off x="6357" y="1612637"/>
        <a:ext cx="1479560" cy="1669688"/>
      </dsp:txXfrm>
    </dsp:sp>
    <dsp:sp modelId="{1C9AE55A-C09D-483A-9947-47938F0C7224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956E4C-5170-4621-A90B-0811C74215B0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FA81B3-5C79-405A-BCE0-A2F63992DE63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E5C9315C-ED29-4210-A3C7-5713BE0ED84F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arrives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2560CA2E-D328-4AE9-A5C3-A8AFBA56FC21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5E7AC5-FAF4-472B-9458-653041DD16E4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11EAA7-5134-4879-A453-D51CB89864BD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3</a:t>
          </a:r>
          <a:endParaRPr lang="de-AT" sz="2900" kern="1200" dirty="0"/>
        </a:p>
      </dsp:txBody>
      <dsp:txXfrm>
        <a:off x="3813605" y="618956"/>
        <a:ext cx="440886" cy="440886"/>
      </dsp:txXfrm>
    </dsp:sp>
    <dsp:sp modelId="{92AE68F1-08D4-4D89-B55E-481830FF79ED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</a:t>
          </a:r>
          <a:r>
            <a:rPr lang="en-US" sz="1100" b="1" kern="1200" dirty="0"/>
            <a:t>refuels</a:t>
          </a:r>
          <a:r>
            <a:rPr lang="en-US" sz="1100" kern="1200" dirty="0"/>
            <a:t> </a:t>
          </a:r>
          <a:r>
            <a:rPr lang="en-US" sz="1100" b="1" kern="1200" dirty="0"/>
            <a:t>plane</a:t>
          </a:r>
          <a:endParaRPr lang="de-AT" sz="1100" b="1" kern="1200" dirty="0"/>
        </a:p>
      </dsp:txBody>
      <dsp:txXfrm>
        <a:off x="3294269" y="1612684"/>
        <a:ext cx="1479560" cy="1669688"/>
      </dsp:txXfrm>
    </dsp:sp>
    <dsp:sp modelId="{9A1A5CBB-F187-4A4A-8F63-603E225FA21F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1A93A0-0BBE-4B48-BFB1-59E0E8C67FB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907B14-24DB-4B61-8FA8-E6EE001DAC9B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0B7D6ADB-1D89-4D59-81C4-E9EEADC62F7D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</a:t>
          </a:r>
          <a:r>
            <a:rPr lang="en-US" sz="1100" b="1" kern="1200" dirty="0"/>
            <a:t>check tire pressure</a:t>
          </a:r>
          <a:endParaRPr lang="de-AT" sz="1100" b="1" kern="1200" dirty="0"/>
        </a:p>
      </dsp:txBody>
      <dsp:txXfrm>
        <a:off x="4938225" y="1612684"/>
        <a:ext cx="1479560" cy="1669688"/>
      </dsp:txXfrm>
    </dsp:sp>
    <dsp:sp modelId="{1EDFCA61-CD71-452A-A599-CEAFFA4D9A70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314DDE-CD4B-481A-A899-2F5923853B92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AD1928-705B-4788-8968-5391C739AE11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2CBA5C57-3910-4EC5-9C23-01E0C9CA3BC6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reports status back to management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3B8D154A-D1BF-486B-85B3-D504A3173360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EF1B73-D7E3-4281-9C66-624FE45B7B80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80E466-3227-4555-A3C4-676E3CFB5CBD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6035F1DA-3663-4521-86D9-22A75EAA4B25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drives back to garage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23E791E3-D87C-4CDB-A869-E74DE7FA5FF2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730CE9-1FBA-445E-BBB4-30D1D89A114E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B11ED3FB-8E71-47E6-9AC2-7532881CB6EE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awaits new orders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792457" y="1072469"/>
          <a:ext cx="629089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59292" y="1019662"/>
          <a:ext cx="72345" cy="13588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19166" y="777851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1</a:t>
          </a:r>
        </a:p>
      </dsp:txBody>
      <dsp:txXfrm>
        <a:off x="505468" y="864153"/>
        <a:ext cx="416705" cy="416705"/>
      </dsp:txXfrm>
    </dsp:sp>
    <dsp:sp modelId="{6E0EE6D5-7F8F-4D09-9118-55207988A813}">
      <dsp:nvSpPr>
        <dsp:cNvPr id="0" name=""/>
        <dsp:cNvSpPr/>
      </dsp:nvSpPr>
      <dsp:spPr>
        <a:xfrm>
          <a:off x="6095" y="1532758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opens fuel hatch of plane</a:t>
          </a:r>
        </a:p>
      </dsp:txBody>
      <dsp:txXfrm>
        <a:off x="6095" y="1815848"/>
        <a:ext cx="1415450" cy="1682510"/>
      </dsp:txXfrm>
    </dsp:sp>
    <dsp:sp modelId="{F8F492C9-45AB-48BB-8FBF-1BB6E98E1B9A}">
      <dsp:nvSpPr>
        <dsp:cNvPr id="0" name=""/>
        <dsp:cNvSpPr/>
      </dsp:nvSpPr>
      <dsp:spPr>
        <a:xfrm>
          <a:off x="1578819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032015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1991889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2</a:t>
          </a:r>
        </a:p>
      </dsp:txBody>
      <dsp:txXfrm>
        <a:off x="2078191" y="864157"/>
        <a:ext cx="416705" cy="416705"/>
      </dsp:txXfrm>
    </dsp:sp>
    <dsp:sp modelId="{0B981045-4D70-43E0-B2A8-11FF2319C8F7}">
      <dsp:nvSpPr>
        <dsp:cNvPr id="0" name=""/>
        <dsp:cNvSpPr/>
      </dsp:nvSpPr>
      <dsp:spPr>
        <a:xfrm>
          <a:off x="1578819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attaches gasoline hose to hatch</a:t>
          </a:r>
        </a:p>
      </dsp:txBody>
      <dsp:txXfrm>
        <a:off x="1578819" y="1815859"/>
        <a:ext cx="1415450" cy="1682510"/>
      </dsp:txXfrm>
    </dsp:sp>
    <dsp:sp modelId="{878B0024-9231-4D11-B64C-94EF3E67F6C9}">
      <dsp:nvSpPr>
        <dsp:cNvPr id="0" name=""/>
        <dsp:cNvSpPr/>
      </dsp:nvSpPr>
      <dsp:spPr>
        <a:xfrm>
          <a:off x="3151542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4604738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3564613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3</a:t>
          </a:r>
        </a:p>
      </dsp:txBody>
      <dsp:txXfrm>
        <a:off x="3650915" y="864157"/>
        <a:ext cx="416705" cy="416705"/>
      </dsp:txXfrm>
    </dsp:sp>
    <dsp:sp modelId="{61FA0E69-72FF-42B1-AB55-2062F2AD1D72}">
      <dsp:nvSpPr>
        <dsp:cNvPr id="0" name=""/>
        <dsp:cNvSpPr/>
      </dsp:nvSpPr>
      <dsp:spPr>
        <a:xfrm>
          <a:off x="3151542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starts pumping kerosine</a:t>
          </a:r>
        </a:p>
      </dsp:txBody>
      <dsp:txXfrm>
        <a:off x="3151542" y="1815859"/>
        <a:ext cx="1415450" cy="1682510"/>
      </dsp:txXfrm>
    </dsp:sp>
    <dsp:sp modelId="{17F9E7B7-332D-4B95-81D1-373EC698D8A6}">
      <dsp:nvSpPr>
        <dsp:cNvPr id="0" name=""/>
        <dsp:cNvSpPr/>
      </dsp:nvSpPr>
      <dsp:spPr>
        <a:xfrm>
          <a:off x="4724265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6177461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513733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4</a:t>
          </a:r>
        </a:p>
      </dsp:txBody>
      <dsp:txXfrm>
        <a:off x="5223638" y="864157"/>
        <a:ext cx="416705" cy="416705"/>
      </dsp:txXfrm>
    </dsp:sp>
    <dsp:sp modelId="{3BCC34A3-F666-4F2D-AE03-AFC3E27385BC}">
      <dsp:nvSpPr>
        <dsp:cNvPr id="0" name=""/>
        <dsp:cNvSpPr/>
      </dsp:nvSpPr>
      <dsp:spPr>
        <a:xfrm>
          <a:off x="4724265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stops pumping</a:t>
          </a:r>
        </a:p>
      </dsp:txBody>
      <dsp:txXfrm>
        <a:off x="4724265" y="1815859"/>
        <a:ext cx="1415450" cy="1682510"/>
      </dsp:txXfrm>
    </dsp:sp>
    <dsp:sp modelId="{1229589E-7C6C-479D-ACD0-11F8592FC05A}">
      <dsp:nvSpPr>
        <dsp:cNvPr id="0" name=""/>
        <dsp:cNvSpPr/>
      </dsp:nvSpPr>
      <dsp:spPr>
        <a:xfrm>
          <a:off x="6296988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7DC133-1B1C-42AE-A4C4-489EFE9DAF8A}">
      <dsp:nvSpPr>
        <dsp:cNvPr id="0" name=""/>
        <dsp:cNvSpPr/>
      </dsp:nvSpPr>
      <dsp:spPr>
        <a:xfrm>
          <a:off x="7750185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6710059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5</a:t>
          </a:r>
        </a:p>
      </dsp:txBody>
      <dsp:txXfrm>
        <a:off x="6796361" y="864157"/>
        <a:ext cx="416705" cy="416705"/>
      </dsp:txXfrm>
    </dsp:sp>
    <dsp:sp modelId="{9C43FEA7-B899-482A-A58F-9F2B948760AA}">
      <dsp:nvSpPr>
        <dsp:cNvPr id="0" name=""/>
        <dsp:cNvSpPr/>
      </dsp:nvSpPr>
      <dsp:spPr>
        <a:xfrm>
          <a:off x="6296988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disconnects gasoline hose</a:t>
          </a:r>
        </a:p>
      </dsp:txBody>
      <dsp:txXfrm>
        <a:off x="6296988" y="1815859"/>
        <a:ext cx="1415450" cy="1682510"/>
      </dsp:txXfrm>
    </dsp:sp>
    <dsp:sp modelId="{A1879132-CC48-412B-B934-9632D46451C1}">
      <dsp:nvSpPr>
        <dsp:cNvPr id="0" name=""/>
        <dsp:cNvSpPr/>
      </dsp:nvSpPr>
      <dsp:spPr>
        <a:xfrm>
          <a:off x="7869712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1E0DBC-E174-48D8-9243-67AAE973892E}">
      <dsp:nvSpPr>
        <dsp:cNvPr id="0" name=""/>
        <dsp:cNvSpPr/>
      </dsp:nvSpPr>
      <dsp:spPr>
        <a:xfrm>
          <a:off x="9322908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9408BC-912D-4D19-8F25-812E2A86BD31}">
      <dsp:nvSpPr>
        <dsp:cNvPr id="0" name=""/>
        <dsp:cNvSpPr/>
      </dsp:nvSpPr>
      <dsp:spPr>
        <a:xfrm>
          <a:off x="8282782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6</a:t>
          </a:r>
        </a:p>
      </dsp:txBody>
      <dsp:txXfrm>
        <a:off x="8369084" y="864157"/>
        <a:ext cx="416705" cy="416705"/>
      </dsp:txXfrm>
    </dsp:sp>
    <dsp:sp modelId="{6A94C75B-44F8-4786-B3FA-120DAA09B890}">
      <dsp:nvSpPr>
        <dsp:cNvPr id="0" name=""/>
        <dsp:cNvSpPr/>
      </dsp:nvSpPr>
      <dsp:spPr>
        <a:xfrm>
          <a:off x="7869712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closes hatch</a:t>
          </a:r>
          <a:endParaRPr lang="en-AT" sz="1100" kern="1200"/>
        </a:p>
      </dsp:txBody>
      <dsp:txXfrm>
        <a:off x="7869712" y="1815859"/>
        <a:ext cx="1415450" cy="1682510"/>
      </dsp:txXfrm>
    </dsp:sp>
    <dsp:sp modelId="{23F92827-85D1-418F-9299-25B87437726C}">
      <dsp:nvSpPr>
        <dsp:cNvPr id="0" name=""/>
        <dsp:cNvSpPr/>
      </dsp:nvSpPr>
      <dsp:spPr>
        <a:xfrm>
          <a:off x="9442435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BD1E4-9037-4AEA-BACA-DD8E63E64660}">
      <dsp:nvSpPr>
        <dsp:cNvPr id="0" name=""/>
        <dsp:cNvSpPr/>
      </dsp:nvSpPr>
      <dsp:spPr>
        <a:xfrm>
          <a:off x="10895631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C93588-AF5D-4A78-B6F9-4956568BECAC}">
      <dsp:nvSpPr>
        <dsp:cNvPr id="0" name=""/>
        <dsp:cNvSpPr/>
      </dsp:nvSpPr>
      <dsp:spPr>
        <a:xfrm>
          <a:off x="985550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7</a:t>
          </a:r>
        </a:p>
      </dsp:txBody>
      <dsp:txXfrm>
        <a:off x="9941808" y="864157"/>
        <a:ext cx="416705" cy="416705"/>
      </dsp:txXfrm>
    </dsp:sp>
    <dsp:sp modelId="{D1A763F3-7D49-486C-99C6-5E65C303DA77}">
      <dsp:nvSpPr>
        <dsp:cNvPr id="0" name=""/>
        <dsp:cNvSpPr/>
      </dsp:nvSpPr>
      <dsp:spPr>
        <a:xfrm>
          <a:off x="9442435" y="1532769"/>
          <a:ext cx="141554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60" tIns="165100" rIns="111660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reports amount of gasoline used to management</a:t>
          </a:r>
          <a:endParaRPr lang="en-AT" sz="1100" kern="1200"/>
        </a:p>
      </dsp:txBody>
      <dsp:txXfrm>
        <a:off x="9442435" y="1815878"/>
        <a:ext cx="1415547" cy="1682491"/>
      </dsp:txXfrm>
    </dsp:sp>
    <dsp:sp modelId="{01077428-DE42-4C47-B1AC-2BC8D059116E}">
      <dsp:nvSpPr>
        <dsp:cNvPr id="0" name=""/>
        <dsp:cNvSpPr/>
      </dsp:nvSpPr>
      <dsp:spPr>
        <a:xfrm>
          <a:off x="11015265" y="1072474"/>
          <a:ext cx="70772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15B07D-0B70-48F6-8C93-8EDBF6D926A2}">
      <dsp:nvSpPr>
        <dsp:cNvPr id="0" name=""/>
        <dsp:cNvSpPr/>
      </dsp:nvSpPr>
      <dsp:spPr>
        <a:xfrm>
          <a:off x="1142833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8</a:t>
          </a:r>
        </a:p>
      </dsp:txBody>
      <dsp:txXfrm>
        <a:off x="11514638" y="864157"/>
        <a:ext cx="416705" cy="416705"/>
      </dsp:txXfrm>
    </dsp:sp>
    <dsp:sp modelId="{194CD2A9-CF6F-4C50-9410-06F8087A561A}">
      <dsp:nvSpPr>
        <dsp:cNvPr id="0" name=""/>
        <dsp:cNvSpPr/>
      </dsp:nvSpPr>
      <dsp:spPr>
        <a:xfrm>
          <a:off x="11015265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double checks if planes fuel hatch is closed</a:t>
          </a:r>
          <a:endParaRPr lang="en-AT" sz="1100" kern="1200"/>
        </a:p>
      </dsp:txBody>
      <dsp:txXfrm>
        <a:off x="11015265" y="1815859"/>
        <a:ext cx="1415450" cy="168251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792457" y="1072469"/>
          <a:ext cx="629089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59292" y="1019662"/>
          <a:ext cx="72345" cy="13588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19166" y="777851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1</a:t>
          </a:r>
        </a:p>
      </dsp:txBody>
      <dsp:txXfrm>
        <a:off x="505468" y="864153"/>
        <a:ext cx="416705" cy="416705"/>
      </dsp:txXfrm>
    </dsp:sp>
    <dsp:sp modelId="{6E0EE6D5-7F8F-4D09-9118-55207988A813}">
      <dsp:nvSpPr>
        <dsp:cNvPr id="0" name=""/>
        <dsp:cNvSpPr/>
      </dsp:nvSpPr>
      <dsp:spPr>
        <a:xfrm>
          <a:off x="6095" y="1532758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opens fuel hatch of plane</a:t>
          </a:r>
        </a:p>
      </dsp:txBody>
      <dsp:txXfrm>
        <a:off x="6095" y="1815848"/>
        <a:ext cx="1415450" cy="1682510"/>
      </dsp:txXfrm>
    </dsp:sp>
    <dsp:sp modelId="{F8F492C9-45AB-48BB-8FBF-1BB6E98E1B9A}">
      <dsp:nvSpPr>
        <dsp:cNvPr id="0" name=""/>
        <dsp:cNvSpPr/>
      </dsp:nvSpPr>
      <dsp:spPr>
        <a:xfrm>
          <a:off x="1578819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032015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1991889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2</a:t>
          </a:r>
        </a:p>
      </dsp:txBody>
      <dsp:txXfrm>
        <a:off x="2078191" y="864157"/>
        <a:ext cx="416705" cy="416705"/>
      </dsp:txXfrm>
    </dsp:sp>
    <dsp:sp modelId="{0B981045-4D70-43E0-B2A8-11FF2319C8F7}">
      <dsp:nvSpPr>
        <dsp:cNvPr id="0" name=""/>
        <dsp:cNvSpPr/>
      </dsp:nvSpPr>
      <dsp:spPr>
        <a:xfrm>
          <a:off x="1578819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attaches gasoline hose to hatch</a:t>
          </a:r>
        </a:p>
      </dsp:txBody>
      <dsp:txXfrm>
        <a:off x="1578819" y="1815859"/>
        <a:ext cx="1415450" cy="1682510"/>
      </dsp:txXfrm>
    </dsp:sp>
    <dsp:sp modelId="{878B0024-9231-4D11-B64C-94EF3E67F6C9}">
      <dsp:nvSpPr>
        <dsp:cNvPr id="0" name=""/>
        <dsp:cNvSpPr/>
      </dsp:nvSpPr>
      <dsp:spPr>
        <a:xfrm>
          <a:off x="3151542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4604738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3564613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3</a:t>
          </a:r>
        </a:p>
      </dsp:txBody>
      <dsp:txXfrm>
        <a:off x="3650915" y="864157"/>
        <a:ext cx="416705" cy="416705"/>
      </dsp:txXfrm>
    </dsp:sp>
    <dsp:sp modelId="{61FA0E69-72FF-42B1-AB55-2062F2AD1D72}">
      <dsp:nvSpPr>
        <dsp:cNvPr id="0" name=""/>
        <dsp:cNvSpPr/>
      </dsp:nvSpPr>
      <dsp:spPr>
        <a:xfrm>
          <a:off x="3151542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starts pumping kerosine</a:t>
          </a:r>
        </a:p>
      </dsp:txBody>
      <dsp:txXfrm>
        <a:off x="3151542" y="1815859"/>
        <a:ext cx="1415450" cy="1682510"/>
      </dsp:txXfrm>
    </dsp:sp>
    <dsp:sp modelId="{17F9E7B7-332D-4B95-81D1-373EC698D8A6}">
      <dsp:nvSpPr>
        <dsp:cNvPr id="0" name=""/>
        <dsp:cNvSpPr/>
      </dsp:nvSpPr>
      <dsp:spPr>
        <a:xfrm>
          <a:off x="4724265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6177461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513733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4</a:t>
          </a:r>
        </a:p>
      </dsp:txBody>
      <dsp:txXfrm>
        <a:off x="5223638" y="864157"/>
        <a:ext cx="416705" cy="416705"/>
      </dsp:txXfrm>
    </dsp:sp>
    <dsp:sp modelId="{3BCC34A3-F666-4F2D-AE03-AFC3E27385BC}">
      <dsp:nvSpPr>
        <dsp:cNvPr id="0" name=""/>
        <dsp:cNvSpPr/>
      </dsp:nvSpPr>
      <dsp:spPr>
        <a:xfrm>
          <a:off x="4724265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stops pumping</a:t>
          </a:r>
        </a:p>
      </dsp:txBody>
      <dsp:txXfrm>
        <a:off x="4724265" y="1815859"/>
        <a:ext cx="1415450" cy="1682510"/>
      </dsp:txXfrm>
    </dsp:sp>
    <dsp:sp modelId="{1229589E-7C6C-479D-ACD0-11F8592FC05A}">
      <dsp:nvSpPr>
        <dsp:cNvPr id="0" name=""/>
        <dsp:cNvSpPr/>
      </dsp:nvSpPr>
      <dsp:spPr>
        <a:xfrm>
          <a:off x="6296988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7DC133-1B1C-42AE-A4C4-489EFE9DAF8A}">
      <dsp:nvSpPr>
        <dsp:cNvPr id="0" name=""/>
        <dsp:cNvSpPr/>
      </dsp:nvSpPr>
      <dsp:spPr>
        <a:xfrm>
          <a:off x="7750185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6710059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5</a:t>
          </a:r>
        </a:p>
      </dsp:txBody>
      <dsp:txXfrm>
        <a:off x="6796361" y="864157"/>
        <a:ext cx="416705" cy="416705"/>
      </dsp:txXfrm>
    </dsp:sp>
    <dsp:sp modelId="{9C43FEA7-B899-482A-A58F-9F2B948760AA}">
      <dsp:nvSpPr>
        <dsp:cNvPr id="0" name=""/>
        <dsp:cNvSpPr/>
      </dsp:nvSpPr>
      <dsp:spPr>
        <a:xfrm>
          <a:off x="6296988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disconnects gasoline hose</a:t>
          </a:r>
        </a:p>
      </dsp:txBody>
      <dsp:txXfrm>
        <a:off x="6296988" y="1815859"/>
        <a:ext cx="1415450" cy="1682510"/>
      </dsp:txXfrm>
    </dsp:sp>
    <dsp:sp modelId="{A1879132-CC48-412B-B934-9632D46451C1}">
      <dsp:nvSpPr>
        <dsp:cNvPr id="0" name=""/>
        <dsp:cNvSpPr/>
      </dsp:nvSpPr>
      <dsp:spPr>
        <a:xfrm>
          <a:off x="7869712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1E0DBC-E174-48D8-9243-67AAE973892E}">
      <dsp:nvSpPr>
        <dsp:cNvPr id="0" name=""/>
        <dsp:cNvSpPr/>
      </dsp:nvSpPr>
      <dsp:spPr>
        <a:xfrm>
          <a:off x="9322908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9408BC-912D-4D19-8F25-812E2A86BD31}">
      <dsp:nvSpPr>
        <dsp:cNvPr id="0" name=""/>
        <dsp:cNvSpPr/>
      </dsp:nvSpPr>
      <dsp:spPr>
        <a:xfrm>
          <a:off x="8282782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6</a:t>
          </a:r>
        </a:p>
      </dsp:txBody>
      <dsp:txXfrm>
        <a:off x="8369084" y="864157"/>
        <a:ext cx="416705" cy="416705"/>
      </dsp:txXfrm>
    </dsp:sp>
    <dsp:sp modelId="{6A94C75B-44F8-4786-B3FA-120DAA09B890}">
      <dsp:nvSpPr>
        <dsp:cNvPr id="0" name=""/>
        <dsp:cNvSpPr/>
      </dsp:nvSpPr>
      <dsp:spPr>
        <a:xfrm>
          <a:off x="7869712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closes hatch</a:t>
          </a:r>
          <a:endParaRPr lang="en-AT" sz="1100" kern="1200"/>
        </a:p>
      </dsp:txBody>
      <dsp:txXfrm>
        <a:off x="7869712" y="1815859"/>
        <a:ext cx="1415450" cy="1682510"/>
      </dsp:txXfrm>
    </dsp:sp>
    <dsp:sp modelId="{23F92827-85D1-418F-9299-25B87437726C}">
      <dsp:nvSpPr>
        <dsp:cNvPr id="0" name=""/>
        <dsp:cNvSpPr/>
      </dsp:nvSpPr>
      <dsp:spPr>
        <a:xfrm>
          <a:off x="9442435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BD1E4-9037-4AEA-BACA-DD8E63E64660}">
      <dsp:nvSpPr>
        <dsp:cNvPr id="0" name=""/>
        <dsp:cNvSpPr/>
      </dsp:nvSpPr>
      <dsp:spPr>
        <a:xfrm>
          <a:off x="10895631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C93588-AF5D-4A78-B6F9-4956568BECAC}">
      <dsp:nvSpPr>
        <dsp:cNvPr id="0" name=""/>
        <dsp:cNvSpPr/>
      </dsp:nvSpPr>
      <dsp:spPr>
        <a:xfrm>
          <a:off x="985550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7</a:t>
          </a:r>
        </a:p>
      </dsp:txBody>
      <dsp:txXfrm>
        <a:off x="9941808" y="864157"/>
        <a:ext cx="416705" cy="416705"/>
      </dsp:txXfrm>
    </dsp:sp>
    <dsp:sp modelId="{D1A763F3-7D49-486C-99C6-5E65C303DA77}">
      <dsp:nvSpPr>
        <dsp:cNvPr id="0" name=""/>
        <dsp:cNvSpPr/>
      </dsp:nvSpPr>
      <dsp:spPr>
        <a:xfrm>
          <a:off x="9442435" y="1532769"/>
          <a:ext cx="141554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60" tIns="165100" rIns="111660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reports amount of gasoline used to management</a:t>
          </a:r>
          <a:endParaRPr lang="en-AT" sz="1100" kern="1200"/>
        </a:p>
      </dsp:txBody>
      <dsp:txXfrm>
        <a:off x="9442435" y="1815878"/>
        <a:ext cx="1415547" cy="1682491"/>
      </dsp:txXfrm>
    </dsp:sp>
    <dsp:sp modelId="{01077428-DE42-4C47-B1AC-2BC8D059116E}">
      <dsp:nvSpPr>
        <dsp:cNvPr id="0" name=""/>
        <dsp:cNvSpPr/>
      </dsp:nvSpPr>
      <dsp:spPr>
        <a:xfrm>
          <a:off x="11015265" y="1072474"/>
          <a:ext cx="70772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15B07D-0B70-48F6-8C93-8EDBF6D926A2}">
      <dsp:nvSpPr>
        <dsp:cNvPr id="0" name=""/>
        <dsp:cNvSpPr/>
      </dsp:nvSpPr>
      <dsp:spPr>
        <a:xfrm>
          <a:off x="1142833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8</a:t>
          </a:r>
        </a:p>
      </dsp:txBody>
      <dsp:txXfrm>
        <a:off x="11514638" y="864157"/>
        <a:ext cx="416705" cy="416705"/>
      </dsp:txXfrm>
    </dsp:sp>
    <dsp:sp modelId="{194CD2A9-CF6F-4C50-9410-06F8087A561A}">
      <dsp:nvSpPr>
        <dsp:cNvPr id="0" name=""/>
        <dsp:cNvSpPr/>
      </dsp:nvSpPr>
      <dsp:spPr>
        <a:xfrm>
          <a:off x="11015265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double checks if planes fuel hatch is closed</a:t>
          </a:r>
          <a:endParaRPr lang="en-AT" sz="1100" kern="1200"/>
        </a:p>
      </dsp:txBody>
      <dsp:txXfrm>
        <a:off x="11015265" y="1815859"/>
        <a:ext cx="1415450" cy="168251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sz="1100" kern="1200" dirty="0"/>
        </a:p>
      </dsp:txBody>
      <dsp:txXfrm>
        <a:off x="1665" y="2490298"/>
        <a:ext cx="1445269" cy="1676546"/>
      </dsp:txXfrm>
    </dsp:sp>
    <dsp:sp modelId="{4400928C-6EA7-4D03-AC66-79421A95FC01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AE3EA-58AE-4412-8207-51D6ECE0D830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56F1C4-B5D1-45F7-96CE-812D9F52AEE2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3FA0CBF9-1559-4F7A-AF4B-FFA7902AB38D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607521" y="2490299"/>
        <a:ext cx="1445269" cy="1676546"/>
      </dsp:txXfrm>
    </dsp:sp>
    <dsp:sp modelId="{9EE1BBB9-C363-4468-88E6-1684944F264B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C243C-84AB-420C-8B96-89A41829F601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FEE66-92D0-4249-A9B1-7A561EFFD3FD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51A1E00C-2A89-489C-822E-7C584C7A2859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3213376" y="2490299"/>
        <a:ext cx="1445269" cy="1676546"/>
      </dsp:txXfrm>
    </dsp:sp>
    <dsp:sp modelId="{C256BC19-B30B-4654-B4F4-0E7FCC9D3261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287E2-6C34-4677-B7EB-2FA3338611E4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570D3-19F2-466C-88E9-96B0ADC9C032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2BA20B9F-59E9-4B50-AED0-9D52E874ECC9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4819231" y="2490299"/>
        <a:ext cx="1445269" cy="1676546"/>
      </dsp:txXfrm>
    </dsp:sp>
    <dsp:sp modelId="{53D9C064-A649-43DC-A2A8-7068D8528381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12EB2-8950-4D51-9910-A0459CA6BC22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5A9193-F95B-4676-9540-B369D65758B3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BF533156-23D2-4277-A2C3-0EE4A9B68F5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6425087" y="2490299"/>
        <a:ext cx="1445269" cy="1676546"/>
      </dsp:txXfrm>
    </dsp:sp>
    <dsp:sp modelId="{E48B5960-A841-4AD9-8134-ED8E9D49B46F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3A52C-A4B1-40C6-8711-4402EF30C5B3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F02918-4B86-4FE1-AE39-6CDF66A15950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</a:p>
      </dsp:txBody>
      <dsp:txXfrm>
        <a:off x="8539603" y="1519065"/>
        <a:ext cx="427948" cy="427948"/>
      </dsp:txXfrm>
    </dsp:sp>
    <dsp:sp modelId="{7EBAED96-E11B-4073-8C3F-57770AA35C45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8030942" y="2490335"/>
        <a:ext cx="1445448" cy="1676510"/>
      </dsp:txXfrm>
    </dsp:sp>
    <dsp:sp modelId="{637A0F01-87E6-4760-BA55-CEA3E6B8F3DB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DD1A2E-3EAF-41AC-A2CD-7B111AFFB819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DADC8-128F-4433-9091-DBA9A5BEF3D3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CAF3F058-DD81-4F37-8EEA-BCF76555F1AA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9636996" y="2490299"/>
        <a:ext cx="1445269" cy="1676546"/>
      </dsp:txXfrm>
    </dsp:sp>
    <dsp:sp modelId="{47CEAFCC-6BD7-4274-857E-8518A61F0CFB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5F4F39-C8A4-41AA-9390-27FA522AC64C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7693A-95DA-4DC8-994A-301FAD6C8E52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E45B4B-AD55-4873-9D7C-2882045AC7E1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1242851" y="2490299"/>
        <a:ext cx="1445269" cy="1676546"/>
      </dsp:txXfrm>
    </dsp:sp>
    <dsp:sp modelId="{F6A5BAEF-1CB4-4559-9A8B-AFA04C5BB3B8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9080C-17C6-4DBF-A298-D64BCC7F4336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4E72C2A0-A03D-4F8B-90EA-9999B0AD1F33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2848706" y="2490299"/>
        <a:ext cx="1445269" cy="167654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sz="1100" kern="1200" dirty="0"/>
        </a:p>
      </dsp:txBody>
      <dsp:txXfrm>
        <a:off x="1665" y="2490298"/>
        <a:ext cx="1445269" cy="1676546"/>
      </dsp:txXfrm>
    </dsp:sp>
    <dsp:sp modelId="{4400928C-6EA7-4D03-AC66-79421A95FC01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AE3EA-58AE-4412-8207-51D6ECE0D830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56F1C4-B5D1-45F7-96CE-812D9F52AEE2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3FA0CBF9-1559-4F7A-AF4B-FFA7902AB38D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607521" y="2490299"/>
        <a:ext cx="1445269" cy="1676546"/>
      </dsp:txXfrm>
    </dsp:sp>
    <dsp:sp modelId="{9EE1BBB9-C363-4468-88E6-1684944F264B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C243C-84AB-420C-8B96-89A41829F601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FEE66-92D0-4249-A9B1-7A561EFFD3FD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51A1E00C-2A89-489C-822E-7C584C7A2859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3213376" y="2490299"/>
        <a:ext cx="1445269" cy="1676546"/>
      </dsp:txXfrm>
    </dsp:sp>
    <dsp:sp modelId="{C256BC19-B30B-4654-B4F4-0E7FCC9D3261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287E2-6C34-4677-B7EB-2FA3338611E4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570D3-19F2-466C-88E9-96B0ADC9C032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2BA20B9F-59E9-4B50-AED0-9D52E874ECC9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4819231" y="2490299"/>
        <a:ext cx="1445269" cy="1676546"/>
      </dsp:txXfrm>
    </dsp:sp>
    <dsp:sp modelId="{53D9C064-A649-43DC-A2A8-7068D8528381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12EB2-8950-4D51-9910-A0459CA6BC22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5A9193-F95B-4676-9540-B369D65758B3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BF533156-23D2-4277-A2C3-0EE4A9B68F5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6425087" y="2490299"/>
        <a:ext cx="1445269" cy="1676546"/>
      </dsp:txXfrm>
    </dsp:sp>
    <dsp:sp modelId="{E48B5960-A841-4AD9-8134-ED8E9D49B46F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3A52C-A4B1-40C6-8711-4402EF30C5B3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F02918-4B86-4FE1-AE39-6CDF66A15950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</a:p>
      </dsp:txBody>
      <dsp:txXfrm>
        <a:off x="8539603" y="1519065"/>
        <a:ext cx="427948" cy="427948"/>
      </dsp:txXfrm>
    </dsp:sp>
    <dsp:sp modelId="{7EBAED96-E11B-4073-8C3F-57770AA35C45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8030942" y="2490335"/>
        <a:ext cx="1445448" cy="1676510"/>
      </dsp:txXfrm>
    </dsp:sp>
    <dsp:sp modelId="{637A0F01-87E6-4760-BA55-CEA3E6B8F3DB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DD1A2E-3EAF-41AC-A2CD-7B111AFFB819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DADC8-128F-4433-9091-DBA9A5BEF3D3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CAF3F058-DD81-4F37-8EEA-BCF76555F1AA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9636996" y="2490299"/>
        <a:ext cx="1445269" cy="1676546"/>
      </dsp:txXfrm>
    </dsp:sp>
    <dsp:sp modelId="{47CEAFCC-6BD7-4274-857E-8518A61F0CFB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5F4F39-C8A4-41AA-9390-27FA522AC64C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7693A-95DA-4DC8-994A-301FAD6C8E52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E45B4B-AD55-4873-9D7C-2882045AC7E1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1242851" y="2490299"/>
        <a:ext cx="1445269" cy="1676546"/>
      </dsp:txXfrm>
    </dsp:sp>
    <dsp:sp modelId="{F6A5BAEF-1CB4-4559-9A8B-AFA04C5BB3B8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9080C-17C6-4DBF-A298-D64BCC7F4336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4E72C2A0-A03D-4F8B-90EA-9999B0AD1F33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2848706" y="2490299"/>
        <a:ext cx="1445269" cy="167654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sz="1100" kern="1200" dirty="0"/>
        </a:p>
      </dsp:txBody>
      <dsp:txXfrm>
        <a:off x="1665" y="2490298"/>
        <a:ext cx="1445269" cy="1676546"/>
      </dsp:txXfrm>
    </dsp:sp>
    <dsp:sp modelId="{4400928C-6EA7-4D03-AC66-79421A95FC01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AE3EA-58AE-4412-8207-51D6ECE0D830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56F1C4-B5D1-45F7-96CE-812D9F52AEE2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3FA0CBF9-1559-4F7A-AF4B-FFA7902AB38D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607521" y="2490299"/>
        <a:ext cx="1445269" cy="1676546"/>
      </dsp:txXfrm>
    </dsp:sp>
    <dsp:sp modelId="{9EE1BBB9-C363-4468-88E6-1684944F264B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C243C-84AB-420C-8B96-89A41829F601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FEE66-92D0-4249-A9B1-7A561EFFD3FD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51A1E00C-2A89-489C-822E-7C584C7A2859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3213376" y="2490299"/>
        <a:ext cx="1445269" cy="1676546"/>
      </dsp:txXfrm>
    </dsp:sp>
    <dsp:sp modelId="{C256BC19-B30B-4654-B4F4-0E7FCC9D3261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287E2-6C34-4677-B7EB-2FA3338611E4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570D3-19F2-466C-88E9-96B0ADC9C032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2BA20B9F-59E9-4B50-AED0-9D52E874ECC9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4819231" y="2490299"/>
        <a:ext cx="1445269" cy="1676546"/>
      </dsp:txXfrm>
    </dsp:sp>
    <dsp:sp modelId="{53D9C064-A649-43DC-A2A8-7068D8528381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12EB2-8950-4D51-9910-A0459CA6BC22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5A9193-F95B-4676-9540-B369D65758B3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BF533156-23D2-4277-A2C3-0EE4A9B68F5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6425087" y="2490299"/>
        <a:ext cx="1445269" cy="1676546"/>
      </dsp:txXfrm>
    </dsp:sp>
    <dsp:sp modelId="{E48B5960-A841-4AD9-8134-ED8E9D49B46F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3A52C-A4B1-40C6-8711-4402EF30C5B3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F02918-4B86-4FE1-AE39-6CDF66A15950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</a:p>
      </dsp:txBody>
      <dsp:txXfrm>
        <a:off x="8539603" y="1519065"/>
        <a:ext cx="427948" cy="427948"/>
      </dsp:txXfrm>
    </dsp:sp>
    <dsp:sp modelId="{7EBAED96-E11B-4073-8C3F-57770AA35C45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8030942" y="2490335"/>
        <a:ext cx="1445448" cy="1676510"/>
      </dsp:txXfrm>
    </dsp:sp>
    <dsp:sp modelId="{637A0F01-87E6-4760-BA55-CEA3E6B8F3DB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DD1A2E-3EAF-41AC-A2CD-7B111AFFB819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DADC8-128F-4433-9091-DBA9A5BEF3D3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CAF3F058-DD81-4F37-8EEA-BCF76555F1AA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9636996" y="2490299"/>
        <a:ext cx="1445269" cy="1676546"/>
      </dsp:txXfrm>
    </dsp:sp>
    <dsp:sp modelId="{47CEAFCC-6BD7-4274-857E-8518A61F0CFB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5F4F39-C8A4-41AA-9390-27FA522AC64C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7693A-95DA-4DC8-994A-301FAD6C8E52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E45B4B-AD55-4873-9D7C-2882045AC7E1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1242851" y="2490299"/>
        <a:ext cx="1445269" cy="1676546"/>
      </dsp:txXfrm>
    </dsp:sp>
    <dsp:sp modelId="{F6A5BAEF-1CB4-4559-9A8B-AFA04C5BB3B8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9080C-17C6-4DBF-A298-D64BCC7F4336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4E72C2A0-A03D-4F8B-90EA-9999B0AD1F33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2848706" y="2490299"/>
        <a:ext cx="1445269" cy="167654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sz="1100" kern="1200" dirty="0"/>
        </a:p>
      </dsp:txBody>
      <dsp:txXfrm>
        <a:off x="1665" y="2490298"/>
        <a:ext cx="1445269" cy="1676546"/>
      </dsp:txXfrm>
    </dsp:sp>
    <dsp:sp modelId="{4400928C-6EA7-4D03-AC66-79421A95FC01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AE3EA-58AE-4412-8207-51D6ECE0D830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56F1C4-B5D1-45F7-96CE-812D9F52AEE2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3FA0CBF9-1559-4F7A-AF4B-FFA7902AB38D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607521" y="2490299"/>
        <a:ext cx="1445269" cy="1676546"/>
      </dsp:txXfrm>
    </dsp:sp>
    <dsp:sp modelId="{9EE1BBB9-C363-4468-88E6-1684944F264B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C243C-84AB-420C-8B96-89A41829F601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FEE66-92D0-4249-A9B1-7A561EFFD3FD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51A1E00C-2A89-489C-822E-7C584C7A2859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3213376" y="2490299"/>
        <a:ext cx="1445269" cy="1676546"/>
      </dsp:txXfrm>
    </dsp:sp>
    <dsp:sp modelId="{C256BC19-B30B-4654-B4F4-0E7FCC9D3261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287E2-6C34-4677-B7EB-2FA3338611E4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570D3-19F2-466C-88E9-96B0ADC9C032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2BA20B9F-59E9-4B50-AED0-9D52E874ECC9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4819231" y="2490299"/>
        <a:ext cx="1445269" cy="1676546"/>
      </dsp:txXfrm>
    </dsp:sp>
    <dsp:sp modelId="{53D9C064-A649-43DC-A2A8-7068D8528381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12EB2-8950-4D51-9910-A0459CA6BC22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5A9193-F95B-4676-9540-B369D65758B3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BF533156-23D2-4277-A2C3-0EE4A9B68F5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6425087" y="2490299"/>
        <a:ext cx="1445269" cy="1676546"/>
      </dsp:txXfrm>
    </dsp:sp>
    <dsp:sp modelId="{E48B5960-A841-4AD9-8134-ED8E9D49B46F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3A52C-A4B1-40C6-8711-4402EF30C5B3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F02918-4B86-4FE1-AE39-6CDF66A15950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</a:p>
      </dsp:txBody>
      <dsp:txXfrm>
        <a:off x="8539603" y="1519065"/>
        <a:ext cx="427948" cy="427948"/>
      </dsp:txXfrm>
    </dsp:sp>
    <dsp:sp modelId="{7EBAED96-E11B-4073-8C3F-57770AA35C45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8030942" y="2490335"/>
        <a:ext cx="1445448" cy="1676510"/>
      </dsp:txXfrm>
    </dsp:sp>
    <dsp:sp modelId="{637A0F01-87E6-4760-BA55-CEA3E6B8F3DB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DD1A2E-3EAF-41AC-A2CD-7B111AFFB819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DADC8-128F-4433-9091-DBA9A5BEF3D3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CAF3F058-DD81-4F37-8EEA-BCF76555F1AA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9636996" y="2490299"/>
        <a:ext cx="1445269" cy="1676546"/>
      </dsp:txXfrm>
    </dsp:sp>
    <dsp:sp modelId="{47CEAFCC-6BD7-4274-857E-8518A61F0CFB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5F4F39-C8A4-41AA-9390-27FA522AC64C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7693A-95DA-4DC8-994A-301FAD6C8E52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E45B4B-AD55-4873-9D7C-2882045AC7E1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1242851" y="2490299"/>
        <a:ext cx="1445269" cy="1676546"/>
      </dsp:txXfrm>
    </dsp:sp>
    <dsp:sp modelId="{F6A5BAEF-1CB4-4559-9A8B-AFA04C5BB3B8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9080C-17C6-4DBF-A298-D64BCC7F4336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4E72C2A0-A03D-4F8B-90EA-9999B0AD1F33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2848706" y="2490299"/>
        <a:ext cx="1445269" cy="167654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Airline contacts FME</a:t>
          </a:r>
          <a:endParaRPr lang="en-US" sz="1100" kern="1200" dirty="0"/>
        </a:p>
      </dsp:txBody>
      <dsp:txXfrm>
        <a:off x="6357" y="1612637"/>
        <a:ext cx="1479560" cy="1669688"/>
      </dsp:txXfrm>
    </dsp:sp>
    <dsp:sp modelId="{A709B575-9D8D-48B1-96C9-5FF63C8E9964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40468A-3E94-438B-BA42-DFFC2738E205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D08024-B45C-4F62-BF57-B179EECCF209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A80CECD-2482-48B4-ACBF-B17C96DA4564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gives Airline information about which facilities are free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3D910F74-0BD2-4C13-8027-EF0423CD9F2D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0D06C1-45BC-481E-A04E-4B9362DE330D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60ADDD-8358-407D-A36C-5F56E33D46BC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3</a:t>
          </a:r>
        </a:p>
      </dsp:txBody>
      <dsp:txXfrm>
        <a:off x="3813605" y="618956"/>
        <a:ext cx="440886" cy="440886"/>
      </dsp:txXfrm>
    </dsp:sp>
    <dsp:sp modelId="{72EF2749-D250-4F05-B7EB-59FA4CB099F0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gives info about which facilities they would like to book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94DBA938-0E7D-4858-975C-244C30324E2F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77794-AB84-4E19-BEC4-1ECFC6A9CA9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63C01F-7D43-43F8-BAF0-3E977A8E797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1A310B8D-45E9-4634-BB6F-9E65D05666C7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FME </a:t>
          </a:r>
          <a:r>
            <a:rPr lang="en-US" sz="1100" kern="1200" dirty="0"/>
            <a:t>gives Airline a contract about the booking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B619E047-C995-4479-97A5-3E5D9942D277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70C081-F55E-4711-B773-D8AA277F43E5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2F68AD-8555-4732-88CF-1D7B598D1542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4D3383B0-8A46-410B-A6C5-44F64F422CB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accepts and signs contract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50C8A73-5F67-4496-B10E-8C4FBA653C69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55B395-4621-4E65-A603-B30555D74F28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CD8F34-CCD6-4B02-B5EA-EB490249DBB3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E4D8DBA6-5ADF-434D-9743-71D07C303148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pays the discussed amount 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3E75A3FF-1A50-4A64-8DD2-8AFD0B0580F1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72C4A9-E65F-434F-9FB4-93C2BFBC0167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F57C8C6C-FCB3-498B-BCAE-5A2402797C24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registers the facilities as booked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C3B11F-DE77-468D-B265-851B4108DC18}">
      <dsp:nvSpPr>
        <dsp:cNvPr id="0" name=""/>
        <dsp:cNvSpPr/>
      </dsp:nvSpPr>
      <dsp:spPr>
        <a:xfrm>
          <a:off x="773628" y="839364"/>
          <a:ext cx="6152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356B1A-13DC-4F2C-951A-305DBEB34D76}">
      <dsp:nvSpPr>
        <dsp:cNvPr id="0" name=""/>
        <dsp:cNvSpPr/>
      </dsp:nvSpPr>
      <dsp:spPr>
        <a:xfrm>
          <a:off x="1425840" y="787715"/>
          <a:ext cx="70758" cy="13290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A58090-4A1F-44F7-A141-C2754CB72BD1}">
      <dsp:nvSpPr>
        <dsp:cNvPr id="0" name=""/>
        <dsp:cNvSpPr/>
      </dsp:nvSpPr>
      <dsp:spPr>
        <a:xfrm>
          <a:off x="410340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</a:t>
          </a:r>
        </a:p>
      </dsp:txBody>
      <dsp:txXfrm>
        <a:off x="494218" y="636901"/>
        <a:ext cx="404996" cy="404996"/>
      </dsp:txXfrm>
    </dsp:sp>
    <dsp:sp modelId="{5277D8A6-B855-4153-92DE-65C9F16E4683}">
      <dsp:nvSpPr>
        <dsp:cNvPr id="0" name=""/>
        <dsp:cNvSpPr/>
      </dsp:nvSpPr>
      <dsp:spPr>
        <a:xfrm>
          <a:off x="4510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requests passenger/cargo transport from Landside Management</a:t>
          </a:r>
        </a:p>
      </dsp:txBody>
      <dsp:txXfrm>
        <a:off x="4510" y="1568258"/>
        <a:ext cx="1384411" cy="1688718"/>
      </dsp:txXfrm>
    </dsp:sp>
    <dsp:sp modelId="{9AD6D3D2-189B-4014-AFDF-77397A370F3E}">
      <dsp:nvSpPr>
        <dsp:cNvPr id="0" name=""/>
        <dsp:cNvSpPr/>
      </dsp:nvSpPr>
      <dsp:spPr>
        <a:xfrm>
          <a:off x="1542746" y="839364"/>
          <a:ext cx="1384411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C0814-A439-4EF5-8450-6EC1AE122588}">
      <dsp:nvSpPr>
        <dsp:cNvPr id="0" name=""/>
        <dsp:cNvSpPr/>
      </dsp:nvSpPr>
      <dsp:spPr>
        <a:xfrm>
          <a:off x="2964075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8B35F-7505-430F-BDD6-3BC3979CF96C}">
      <dsp:nvSpPr>
        <dsp:cNvPr id="0" name=""/>
        <dsp:cNvSpPr/>
      </dsp:nvSpPr>
      <dsp:spPr>
        <a:xfrm>
          <a:off x="1948575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</a:t>
          </a:r>
        </a:p>
      </dsp:txBody>
      <dsp:txXfrm>
        <a:off x="2032453" y="636901"/>
        <a:ext cx="404996" cy="404996"/>
      </dsp:txXfrm>
    </dsp:sp>
    <dsp:sp modelId="{A73E0411-01D1-440C-B73C-0EDAB658BDF0}">
      <dsp:nvSpPr>
        <dsp:cNvPr id="0" name=""/>
        <dsp:cNvSpPr/>
      </dsp:nvSpPr>
      <dsp:spPr>
        <a:xfrm>
          <a:off x="1542746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gate and transport information from Terminal Management</a:t>
          </a:r>
        </a:p>
      </dsp:txBody>
      <dsp:txXfrm>
        <a:off x="1542746" y="1568258"/>
        <a:ext cx="1384411" cy="1688718"/>
      </dsp:txXfrm>
    </dsp:sp>
    <dsp:sp modelId="{75C7B527-1CA8-424A-84CF-F8599710846A}">
      <dsp:nvSpPr>
        <dsp:cNvPr id="0" name=""/>
        <dsp:cNvSpPr/>
      </dsp:nvSpPr>
      <dsp:spPr>
        <a:xfrm>
          <a:off x="3080981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4F9319-70AE-404B-85CA-625A84CE94A4}">
      <dsp:nvSpPr>
        <dsp:cNvPr id="0" name=""/>
        <dsp:cNvSpPr/>
      </dsp:nvSpPr>
      <dsp:spPr>
        <a:xfrm>
          <a:off x="450231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15754E-A186-4DBA-97FE-5C7C8CF3462D}">
      <dsp:nvSpPr>
        <dsp:cNvPr id="0" name=""/>
        <dsp:cNvSpPr/>
      </dsp:nvSpPr>
      <dsp:spPr>
        <a:xfrm>
          <a:off x="348681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3</a:t>
          </a:r>
        </a:p>
      </dsp:txBody>
      <dsp:txXfrm>
        <a:off x="3570689" y="636901"/>
        <a:ext cx="404996" cy="404996"/>
      </dsp:txXfrm>
    </dsp:sp>
    <dsp:sp modelId="{8CA951F6-E6D8-4DE1-A0A7-6E9B133B3B3E}">
      <dsp:nvSpPr>
        <dsp:cNvPr id="0" name=""/>
        <dsp:cNvSpPr/>
      </dsp:nvSpPr>
      <dsp:spPr>
        <a:xfrm>
          <a:off x="3080981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assigns gate</a:t>
          </a:r>
        </a:p>
      </dsp:txBody>
      <dsp:txXfrm>
        <a:off x="3080981" y="1568258"/>
        <a:ext cx="1384411" cy="1688718"/>
      </dsp:txXfrm>
    </dsp:sp>
    <dsp:sp modelId="{BF4F1D25-900D-4B9F-B554-1056A9323A8E}">
      <dsp:nvSpPr>
        <dsp:cNvPr id="0" name=""/>
        <dsp:cNvSpPr/>
      </dsp:nvSpPr>
      <dsp:spPr>
        <a:xfrm>
          <a:off x="4619217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3229B7-6819-4728-9B57-D9152AAEAFF0}">
      <dsp:nvSpPr>
        <dsp:cNvPr id="0" name=""/>
        <dsp:cNvSpPr/>
      </dsp:nvSpPr>
      <dsp:spPr>
        <a:xfrm>
          <a:off x="6040546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F30F85-4C0D-49BE-A289-B49D56B1BC64}">
      <dsp:nvSpPr>
        <dsp:cNvPr id="0" name=""/>
        <dsp:cNvSpPr/>
      </dsp:nvSpPr>
      <dsp:spPr>
        <a:xfrm>
          <a:off x="5025046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4</a:t>
          </a:r>
        </a:p>
      </dsp:txBody>
      <dsp:txXfrm>
        <a:off x="5108924" y="636901"/>
        <a:ext cx="404996" cy="404996"/>
      </dsp:txXfrm>
    </dsp:sp>
    <dsp:sp modelId="{1B3A66CD-94A1-41A2-AE06-646F64CE090C}">
      <dsp:nvSpPr>
        <dsp:cNvPr id="0" name=""/>
        <dsp:cNvSpPr/>
      </dsp:nvSpPr>
      <dsp:spPr>
        <a:xfrm>
          <a:off x="461921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forwards baggage to transportation units</a:t>
          </a:r>
        </a:p>
      </dsp:txBody>
      <dsp:txXfrm>
        <a:off x="4619217" y="1568258"/>
        <a:ext cx="1384411" cy="1688718"/>
      </dsp:txXfrm>
    </dsp:sp>
    <dsp:sp modelId="{39B5AF1D-999F-4423-A23B-10F71ABE810E}">
      <dsp:nvSpPr>
        <dsp:cNvPr id="0" name=""/>
        <dsp:cNvSpPr/>
      </dsp:nvSpPr>
      <dsp:spPr>
        <a:xfrm>
          <a:off x="6157452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461761-EFBF-4C87-8E45-218F452528A0}">
      <dsp:nvSpPr>
        <dsp:cNvPr id="0" name=""/>
        <dsp:cNvSpPr/>
      </dsp:nvSpPr>
      <dsp:spPr>
        <a:xfrm>
          <a:off x="757878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3AE18F-7570-435D-A2F5-271F51AEC909}">
      <dsp:nvSpPr>
        <dsp:cNvPr id="0" name=""/>
        <dsp:cNvSpPr/>
      </dsp:nvSpPr>
      <dsp:spPr>
        <a:xfrm>
          <a:off x="656328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5</a:t>
          </a:r>
        </a:p>
      </dsp:txBody>
      <dsp:txXfrm>
        <a:off x="6647159" y="636901"/>
        <a:ext cx="404996" cy="404996"/>
      </dsp:txXfrm>
    </dsp:sp>
    <dsp:sp modelId="{1E4E5F19-E7B5-473F-B996-83E98F1CCFFA}">
      <dsp:nvSpPr>
        <dsp:cNvPr id="0" name=""/>
        <dsp:cNvSpPr/>
      </dsp:nvSpPr>
      <dsp:spPr>
        <a:xfrm>
          <a:off x="6157452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and Airside management coordinate flight details to ensure that baggage gets delivered correctly and on time</a:t>
          </a:r>
        </a:p>
      </dsp:txBody>
      <dsp:txXfrm>
        <a:off x="6157452" y="1568258"/>
        <a:ext cx="1384411" cy="1688718"/>
      </dsp:txXfrm>
    </dsp:sp>
    <dsp:sp modelId="{A2193B6D-9151-4322-B917-9F2058D96B6E}">
      <dsp:nvSpPr>
        <dsp:cNvPr id="0" name=""/>
        <dsp:cNvSpPr/>
      </dsp:nvSpPr>
      <dsp:spPr>
        <a:xfrm>
          <a:off x="7695687" y="839363"/>
          <a:ext cx="69220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F2AA2F-C755-4C3D-A31C-F74A37B0FC41}">
      <dsp:nvSpPr>
        <dsp:cNvPr id="0" name=""/>
        <dsp:cNvSpPr/>
      </dsp:nvSpPr>
      <dsp:spPr>
        <a:xfrm>
          <a:off x="8101517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6</a:t>
          </a:r>
        </a:p>
      </dsp:txBody>
      <dsp:txXfrm>
        <a:off x="8185395" y="636901"/>
        <a:ext cx="404996" cy="404996"/>
      </dsp:txXfrm>
    </dsp:sp>
    <dsp:sp modelId="{AD18EF57-F2FF-4023-B978-83EF088CD75F}">
      <dsp:nvSpPr>
        <dsp:cNvPr id="0" name=""/>
        <dsp:cNvSpPr/>
      </dsp:nvSpPr>
      <dsp:spPr>
        <a:xfrm>
          <a:off x="769568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transports baggage and passengers to the airplane</a:t>
          </a:r>
        </a:p>
      </dsp:txBody>
      <dsp:txXfrm>
        <a:off x="7695687" y="1568258"/>
        <a:ext cx="1384411" cy="1688718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contacts FME</a:t>
          </a:r>
        </a:p>
      </dsp:txBody>
      <dsp:txXfrm>
        <a:off x="6357" y="1612637"/>
        <a:ext cx="1479560" cy="1669688"/>
      </dsp:txXfrm>
    </dsp:sp>
    <dsp:sp modelId="{A709B575-9D8D-48B1-96C9-5FF63C8E9964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40468A-3E94-438B-BA42-DFFC2738E205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D08024-B45C-4F62-BF57-B179EECCF209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A80CECD-2482-48B4-ACBF-B17C96DA4564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gives Airline information about which facilities are free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3D910F74-0BD2-4C13-8027-EF0423CD9F2D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0D06C1-45BC-481E-A04E-4B9362DE330D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60ADDD-8358-407D-A36C-5F56E33D46BC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3</a:t>
          </a:r>
        </a:p>
      </dsp:txBody>
      <dsp:txXfrm>
        <a:off x="3813605" y="618956"/>
        <a:ext cx="440886" cy="440886"/>
      </dsp:txXfrm>
    </dsp:sp>
    <dsp:sp modelId="{72EF2749-D250-4F05-B7EB-59FA4CB099F0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gives info about which facilities they would like to book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94DBA938-0E7D-4858-975C-244C30324E2F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77794-AB84-4E19-BEC4-1ECFC6A9CA9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63C01F-7D43-43F8-BAF0-3E977A8E797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1A310B8D-45E9-4634-BB6F-9E65D05666C7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FME </a:t>
          </a:r>
          <a:r>
            <a:rPr lang="en-US" sz="1100" kern="1200" dirty="0"/>
            <a:t>gives Airline a contract about the booking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B619E047-C995-4479-97A5-3E5D9942D277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70C081-F55E-4711-B773-D8AA277F43E5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2F68AD-8555-4732-88CF-1D7B598D1542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4D3383B0-8A46-410B-A6C5-44F64F422CB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accepts and signs contract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50C8A73-5F67-4496-B10E-8C4FBA653C69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55B395-4621-4E65-A603-B30555D74F28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CD8F34-CCD6-4B02-B5EA-EB490249DBB3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E4D8DBA6-5ADF-434D-9743-71D07C303148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pays the discussed amount 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3E75A3FF-1A50-4A64-8DD2-8AFD0B0580F1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72C4A9-E65F-434F-9FB4-93C2BFBC0167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F57C8C6C-FCB3-498B-BCAE-5A2402797C24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registers the facilities as booked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contacts FME</a:t>
          </a:r>
        </a:p>
      </dsp:txBody>
      <dsp:txXfrm>
        <a:off x="6357" y="1612637"/>
        <a:ext cx="1479560" cy="1669688"/>
      </dsp:txXfrm>
    </dsp:sp>
    <dsp:sp modelId="{A709B575-9D8D-48B1-96C9-5FF63C8E9964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40468A-3E94-438B-BA42-DFFC2738E205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D08024-B45C-4F62-BF57-B179EECCF209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A80CECD-2482-48B4-ACBF-B17C96DA4564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gives Airline information about which facilities are free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3D910F74-0BD2-4C13-8027-EF0423CD9F2D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0D06C1-45BC-481E-A04E-4B9362DE330D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60ADDD-8358-407D-A36C-5F56E33D46BC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3</a:t>
          </a:r>
        </a:p>
      </dsp:txBody>
      <dsp:txXfrm>
        <a:off x="3813605" y="618956"/>
        <a:ext cx="440886" cy="440886"/>
      </dsp:txXfrm>
    </dsp:sp>
    <dsp:sp modelId="{72EF2749-D250-4F05-B7EB-59FA4CB099F0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gives info about which facilities they would like to book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94DBA938-0E7D-4858-975C-244C30324E2F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77794-AB84-4E19-BEC4-1ECFC6A9CA9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63C01F-7D43-43F8-BAF0-3E977A8E797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1A310B8D-45E9-4634-BB6F-9E65D05666C7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gives Airline a contract about the booking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B619E047-C995-4479-97A5-3E5D9942D277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70C081-F55E-4711-B773-D8AA277F43E5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2F68AD-8555-4732-88CF-1D7B598D1542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4D3383B0-8A46-410B-A6C5-44F64F422CB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accepts and signs contract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50C8A73-5F67-4496-B10E-8C4FBA653C69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55B395-4621-4E65-A603-B30555D74F28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CD8F34-CCD6-4B02-B5EA-EB490249DBB3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E4D8DBA6-5ADF-434D-9743-71D07C303148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pays the discussed amount 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3E75A3FF-1A50-4A64-8DD2-8AFD0B0580F1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72C4A9-E65F-434F-9FB4-93C2BFBC0167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F57C8C6C-FCB3-498B-BCAE-5A2402797C24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registers the facilities as booked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924745" y="839364"/>
          <a:ext cx="7388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707973" y="777333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71847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1</a:t>
          </a:r>
        </a:p>
      </dsp:txBody>
      <dsp:txXfrm>
        <a:off x="577446" y="584462"/>
        <a:ext cx="509875" cy="509875"/>
      </dsp:txXfrm>
    </dsp:sp>
    <dsp:sp modelId="{6E0EE6D5-7F8F-4D09-9118-55207988A813}">
      <dsp:nvSpPr>
        <dsp:cNvPr id="0" name=""/>
        <dsp:cNvSpPr/>
      </dsp:nvSpPr>
      <dsp:spPr>
        <a:xfrm>
          <a:off x="1127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flight information from Terminal management (scheduled departure/arrival)</a:t>
          </a:r>
        </a:p>
      </dsp:txBody>
      <dsp:txXfrm>
        <a:off x="1127" y="1698038"/>
        <a:ext cx="1662512" cy="1633098"/>
      </dsp:txXfrm>
    </dsp:sp>
    <dsp:sp modelId="{F8F492C9-45AB-48BB-8FBF-1BB6E98E1B9A}">
      <dsp:nvSpPr>
        <dsp:cNvPr id="0" name=""/>
        <dsp:cNvSpPr/>
      </dsp:nvSpPr>
      <dsp:spPr>
        <a:xfrm>
          <a:off x="1848363" y="839364"/>
          <a:ext cx="166251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555209" y="777332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2319082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2</a:t>
          </a:r>
        </a:p>
      </dsp:txBody>
      <dsp:txXfrm>
        <a:off x="2424681" y="584462"/>
        <a:ext cx="509875" cy="509875"/>
      </dsp:txXfrm>
    </dsp:sp>
    <dsp:sp modelId="{0B981045-4D70-43E0-B2A8-11FF2319C8F7}">
      <dsp:nvSpPr>
        <dsp:cNvPr id="0" name=""/>
        <dsp:cNvSpPr/>
      </dsp:nvSpPr>
      <dsp:spPr>
        <a:xfrm>
          <a:off x="1848363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adjusts departure/landing time according to check-in status of passengers</a:t>
          </a:r>
        </a:p>
      </dsp:txBody>
      <dsp:txXfrm>
        <a:off x="1848363" y="1698038"/>
        <a:ext cx="1662512" cy="1633098"/>
      </dsp:txXfrm>
    </dsp:sp>
    <dsp:sp modelId="{878B0024-9231-4D11-B64C-94EF3E67F6C9}">
      <dsp:nvSpPr>
        <dsp:cNvPr id="0" name=""/>
        <dsp:cNvSpPr/>
      </dsp:nvSpPr>
      <dsp:spPr>
        <a:xfrm>
          <a:off x="3695599" y="839364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5402444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4166318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3</a:t>
          </a:r>
        </a:p>
      </dsp:txBody>
      <dsp:txXfrm>
        <a:off x="4271917" y="584462"/>
        <a:ext cx="509875" cy="509875"/>
      </dsp:txXfrm>
    </dsp:sp>
    <dsp:sp modelId="{61FA0E69-72FF-42B1-AB55-2062F2AD1D72}">
      <dsp:nvSpPr>
        <dsp:cNvPr id="0" name=""/>
        <dsp:cNvSpPr/>
      </dsp:nvSpPr>
      <dsp:spPr>
        <a:xfrm>
          <a:off x="3695599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actual departure/landing time (possible delays)</a:t>
          </a:r>
        </a:p>
      </dsp:txBody>
      <dsp:txXfrm>
        <a:off x="3695599" y="1698038"/>
        <a:ext cx="1662512" cy="1633098"/>
      </dsp:txXfrm>
    </dsp:sp>
    <dsp:sp modelId="{17F9E7B7-332D-4B95-81D1-373EC698D8A6}">
      <dsp:nvSpPr>
        <dsp:cNvPr id="0" name=""/>
        <dsp:cNvSpPr/>
      </dsp:nvSpPr>
      <dsp:spPr>
        <a:xfrm>
          <a:off x="5542834" y="839363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7249680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6013554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4</a:t>
          </a:r>
        </a:p>
      </dsp:txBody>
      <dsp:txXfrm>
        <a:off x="6119153" y="584462"/>
        <a:ext cx="509875" cy="509875"/>
      </dsp:txXfrm>
    </dsp:sp>
    <dsp:sp modelId="{3BCC34A3-F666-4F2D-AE03-AFC3E27385BC}">
      <dsp:nvSpPr>
        <dsp:cNvPr id="0" name=""/>
        <dsp:cNvSpPr/>
      </dsp:nvSpPr>
      <dsp:spPr>
        <a:xfrm>
          <a:off x="5542834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displays possibly changed flight information to passengers</a:t>
          </a:r>
        </a:p>
      </dsp:txBody>
      <dsp:txXfrm>
        <a:off x="5542834" y="1698038"/>
        <a:ext cx="1662512" cy="1633098"/>
      </dsp:txXfrm>
    </dsp:sp>
    <dsp:sp modelId="{1229589E-7C6C-479D-ACD0-11F8592FC05A}">
      <dsp:nvSpPr>
        <dsp:cNvPr id="0" name=""/>
        <dsp:cNvSpPr/>
      </dsp:nvSpPr>
      <dsp:spPr>
        <a:xfrm>
          <a:off x="7390070" y="839363"/>
          <a:ext cx="831256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7860790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5</a:t>
          </a:r>
        </a:p>
      </dsp:txBody>
      <dsp:txXfrm>
        <a:off x="7966389" y="584462"/>
        <a:ext cx="509875" cy="509875"/>
      </dsp:txXfrm>
    </dsp:sp>
    <dsp:sp modelId="{9C43FEA7-B899-482A-A58F-9F2B948760AA}">
      <dsp:nvSpPr>
        <dsp:cNvPr id="0" name=""/>
        <dsp:cNvSpPr/>
      </dsp:nvSpPr>
      <dsp:spPr>
        <a:xfrm>
          <a:off x="7390070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coordinates baggage and passenger transportation according to aircraft status</a:t>
          </a:r>
        </a:p>
      </dsp:txBody>
      <dsp:txXfrm>
        <a:off x="7390070" y="1698038"/>
        <a:ext cx="1662512" cy="16330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924745" y="839364"/>
          <a:ext cx="7388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707973" y="777333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71847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1</a:t>
          </a:r>
        </a:p>
      </dsp:txBody>
      <dsp:txXfrm>
        <a:off x="577446" y="584462"/>
        <a:ext cx="509875" cy="509875"/>
      </dsp:txXfrm>
    </dsp:sp>
    <dsp:sp modelId="{6E0EE6D5-7F8F-4D09-9118-55207988A813}">
      <dsp:nvSpPr>
        <dsp:cNvPr id="0" name=""/>
        <dsp:cNvSpPr/>
      </dsp:nvSpPr>
      <dsp:spPr>
        <a:xfrm>
          <a:off x="1127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flight information from Terminal management (scheduled departure/arrival)</a:t>
          </a:r>
        </a:p>
      </dsp:txBody>
      <dsp:txXfrm>
        <a:off x="1127" y="1698038"/>
        <a:ext cx="1662512" cy="1633098"/>
      </dsp:txXfrm>
    </dsp:sp>
    <dsp:sp modelId="{F8F492C9-45AB-48BB-8FBF-1BB6E98E1B9A}">
      <dsp:nvSpPr>
        <dsp:cNvPr id="0" name=""/>
        <dsp:cNvSpPr/>
      </dsp:nvSpPr>
      <dsp:spPr>
        <a:xfrm>
          <a:off x="1848363" y="839364"/>
          <a:ext cx="166251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555209" y="777332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2319082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2</a:t>
          </a:r>
        </a:p>
      </dsp:txBody>
      <dsp:txXfrm>
        <a:off x="2424681" y="584462"/>
        <a:ext cx="509875" cy="509875"/>
      </dsp:txXfrm>
    </dsp:sp>
    <dsp:sp modelId="{0B981045-4D70-43E0-B2A8-11FF2319C8F7}">
      <dsp:nvSpPr>
        <dsp:cNvPr id="0" name=""/>
        <dsp:cNvSpPr/>
      </dsp:nvSpPr>
      <dsp:spPr>
        <a:xfrm>
          <a:off x="1848363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adjusts departure/landing time according to check-in status of passengers</a:t>
          </a:r>
        </a:p>
      </dsp:txBody>
      <dsp:txXfrm>
        <a:off x="1848363" y="1698038"/>
        <a:ext cx="1662512" cy="1633098"/>
      </dsp:txXfrm>
    </dsp:sp>
    <dsp:sp modelId="{878B0024-9231-4D11-B64C-94EF3E67F6C9}">
      <dsp:nvSpPr>
        <dsp:cNvPr id="0" name=""/>
        <dsp:cNvSpPr/>
      </dsp:nvSpPr>
      <dsp:spPr>
        <a:xfrm>
          <a:off x="3695599" y="839364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5402444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4166318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3</a:t>
          </a:r>
        </a:p>
      </dsp:txBody>
      <dsp:txXfrm>
        <a:off x="4271917" y="584462"/>
        <a:ext cx="509875" cy="509875"/>
      </dsp:txXfrm>
    </dsp:sp>
    <dsp:sp modelId="{61FA0E69-72FF-42B1-AB55-2062F2AD1D72}">
      <dsp:nvSpPr>
        <dsp:cNvPr id="0" name=""/>
        <dsp:cNvSpPr/>
      </dsp:nvSpPr>
      <dsp:spPr>
        <a:xfrm>
          <a:off x="3695599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actual departure/landing time (possible delays)</a:t>
          </a:r>
        </a:p>
      </dsp:txBody>
      <dsp:txXfrm>
        <a:off x="3695599" y="1698038"/>
        <a:ext cx="1662512" cy="1633098"/>
      </dsp:txXfrm>
    </dsp:sp>
    <dsp:sp modelId="{17F9E7B7-332D-4B95-81D1-373EC698D8A6}">
      <dsp:nvSpPr>
        <dsp:cNvPr id="0" name=""/>
        <dsp:cNvSpPr/>
      </dsp:nvSpPr>
      <dsp:spPr>
        <a:xfrm>
          <a:off x="5542834" y="839363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7249680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6013554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4</a:t>
          </a:r>
        </a:p>
      </dsp:txBody>
      <dsp:txXfrm>
        <a:off x="6119153" y="584462"/>
        <a:ext cx="509875" cy="509875"/>
      </dsp:txXfrm>
    </dsp:sp>
    <dsp:sp modelId="{3BCC34A3-F666-4F2D-AE03-AFC3E27385BC}">
      <dsp:nvSpPr>
        <dsp:cNvPr id="0" name=""/>
        <dsp:cNvSpPr/>
      </dsp:nvSpPr>
      <dsp:spPr>
        <a:xfrm>
          <a:off x="5542834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displays possibly changed flight information to passengers</a:t>
          </a:r>
        </a:p>
      </dsp:txBody>
      <dsp:txXfrm>
        <a:off x="5542834" y="1698038"/>
        <a:ext cx="1662512" cy="1633098"/>
      </dsp:txXfrm>
    </dsp:sp>
    <dsp:sp modelId="{1229589E-7C6C-479D-ACD0-11F8592FC05A}">
      <dsp:nvSpPr>
        <dsp:cNvPr id="0" name=""/>
        <dsp:cNvSpPr/>
      </dsp:nvSpPr>
      <dsp:spPr>
        <a:xfrm>
          <a:off x="7390070" y="839363"/>
          <a:ext cx="831256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7860790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5</a:t>
          </a:r>
        </a:p>
      </dsp:txBody>
      <dsp:txXfrm>
        <a:off x="7966389" y="584462"/>
        <a:ext cx="509875" cy="509875"/>
      </dsp:txXfrm>
    </dsp:sp>
    <dsp:sp modelId="{9C43FEA7-B899-482A-A58F-9F2B948760AA}">
      <dsp:nvSpPr>
        <dsp:cNvPr id="0" name=""/>
        <dsp:cNvSpPr/>
      </dsp:nvSpPr>
      <dsp:spPr>
        <a:xfrm>
          <a:off x="7390070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coordinates baggage and passenger transportation according to aircraft status</a:t>
          </a:r>
        </a:p>
      </dsp:txBody>
      <dsp:txXfrm>
        <a:off x="7390070" y="1698038"/>
        <a:ext cx="1662512" cy="163309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C3B11F-DE77-468D-B265-851B4108DC18}">
      <dsp:nvSpPr>
        <dsp:cNvPr id="0" name=""/>
        <dsp:cNvSpPr/>
      </dsp:nvSpPr>
      <dsp:spPr>
        <a:xfrm>
          <a:off x="773628" y="839364"/>
          <a:ext cx="6152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356B1A-13DC-4F2C-951A-305DBEB34D76}">
      <dsp:nvSpPr>
        <dsp:cNvPr id="0" name=""/>
        <dsp:cNvSpPr/>
      </dsp:nvSpPr>
      <dsp:spPr>
        <a:xfrm>
          <a:off x="1425840" y="787715"/>
          <a:ext cx="70758" cy="13290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A58090-4A1F-44F7-A141-C2754CB72BD1}">
      <dsp:nvSpPr>
        <dsp:cNvPr id="0" name=""/>
        <dsp:cNvSpPr/>
      </dsp:nvSpPr>
      <dsp:spPr>
        <a:xfrm>
          <a:off x="410340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</a:t>
          </a:r>
        </a:p>
      </dsp:txBody>
      <dsp:txXfrm>
        <a:off x="494218" y="636901"/>
        <a:ext cx="404996" cy="404996"/>
      </dsp:txXfrm>
    </dsp:sp>
    <dsp:sp modelId="{5277D8A6-B855-4153-92DE-65C9F16E4683}">
      <dsp:nvSpPr>
        <dsp:cNvPr id="0" name=""/>
        <dsp:cNvSpPr/>
      </dsp:nvSpPr>
      <dsp:spPr>
        <a:xfrm>
          <a:off x="4510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requests passenger/cargo transport from Landside Management</a:t>
          </a:r>
        </a:p>
      </dsp:txBody>
      <dsp:txXfrm>
        <a:off x="4510" y="1568258"/>
        <a:ext cx="1384411" cy="1688718"/>
      </dsp:txXfrm>
    </dsp:sp>
    <dsp:sp modelId="{9AD6D3D2-189B-4014-AFDF-77397A370F3E}">
      <dsp:nvSpPr>
        <dsp:cNvPr id="0" name=""/>
        <dsp:cNvSpPr/>
      </dsp:nvSpPr>
      <dsp:spPr>
        <a:xfrm>
          <a:off x="1542746" y="839364"/>
          <a:ext cx="1384411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C0814-A439-4EF5-8450-6EC1AE122588}">
      <dsp:nvSpPr>
        <dsp:cNvPr id="0" name=""/>
        <dsp:cNvSpPr/>
      </dsp:nvSpPr>
      <dsp:spPr>
        <a:xfrm>
          <a:off x="2964075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8B35F-7505-430F-BDD6-3BC3979CF96C}">
      <dsp:nvSpPr>
        <dsp:cNvPr id="0" name=""/>
        <dsp:cNvSpPr/>
      </dsp:nvSpPr>
      <dsp:spPr>
        <a:xfrm>
          <a:off x="1948575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</a:t>
          </a:r>
        </a:p>
      </dsp:txBody>
      <dsp:txXfrm>
        <a:off x="2032453" y="636901"/>
        <a:ext cx="404996" cy="404996"/>
      </dsp:txXfrm>
    </dsp:sp>
    <dsp:sp modelId="{A73E0411-01D1-440C-B73C-0EDAB658BDF0}">
      <dsp:nvSpPr>
        <dsp:cNvPr id="0" name=""/>
        <dsp:cNvSpPr/>
      </dsp:nvSpPr>
      <dsp:spPr>
        <a:xfrm>
          <a:off x="1542746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gate and transport information from Terminal Management</a:t>
          </a:r>
        </a:p>
      </dsp:txBody>
      <dsp:txXfrm>
        <a:off x="1542746" y="1568258"/>
        <a:ext cx="1384411" cy="1688718"/>
      </dsp:txXfrm>
    </dsp:sp>
    <dsp:sp modelId="{75C7B527-1CA8-424A-84CF-F8599710846A}">
      <dsp:nvSpPr>
        <dsp:cNvPr id="0" name=""/>
        <dsp:cNvSpPr/>
      </dsp:nvSpPr>
      <dsp:spPr>
        <a:xfrm>
          <a:off x="3080981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4F9319-70AE-404B-85CA-625A84CE94A4}">
      <dsp:nvSpPr>
        <dsp:cNvPr id="0" name=""/>
        <dsp:cNvSpPr/>
      </dsp:nvSpPr>
      <dsp:spPr>
        <a:xfrm>
          <a:off x="450231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15754E-A186-4DBA-97FE-5C7C8CF3462D}">
      <dsp:nvSpPr>
        <dsp:cNvPr id="0" name=""/>
        <dsp:cNvSpPr/>
      </dsp:nvSpPr>
      <dsp:spPr>
        <a:xfrm>
          <a:off x="348681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3</a:t>
          </a:r>
        </a:p>
      </dsp:txBody>
      <dsp:txXfrm>
        <a:off x="3570689" y="636901"/>
        <a:ext cx="404996" cy="404996"/>
      </dsp:txXfrm>
    </dsp:sp>
    <dsp:sp modelId="{8CA951F6-E6D8-4DE1-A0A7-6E9B133B3B3E}">
      <dsp:nvSpPr>
        <dsp:cNvPr id="0" name=""/>
        <dsp:cNvSpPr/>
      </dsp:nvSpPr>
      <dsp:spPr>
        <a:xfrm>
          <a:off x="3080981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assigns gate</a:t>
          </a:r>
        </a:p>
      </dsp:txBody>
      <dsp:txXfrm>
        <a:off x="3080981" y="1568258"/>
        <a:ext cx="1384411" cy="1688718"/>
      </dsp:txXfrm>
    </dsp:sp>
    <dsp:sp modelId="{BF4F1D25-900D-4B9F-B554-1056A9323A8E}">
      <dsp:nvSpPr>
        <dsp:cNvPr id="0" name=""/>
        <dsp:cNvSpPr/>
      </dsp:nvSpPr>
      <dsp:spPr>
        <a:xfrm>
          <a:off x="4619217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3229B7-6819-4728-9B57-D9152AAEAFF0}">
      <dsp:nvSpPr>
        <dsp:cNvPr id="0" name=""/>
        <dsp:cNvSpPr/>
      </dsp:nvSpPr>
      <dsp:spPr>
        <a:xfrm>
          <a:off x="6040546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F30F85-4C0D-49BE-A289-B49D56B1BC64}">
      <dsp:nvSpPr>
        <dsp:cNvPr id="0" name=""/>
        <dsp:cNvSpPr/>
      </dsp:nvSpPr>
      <dsp:spPr>
        <a:xfrm>
          <a:off x="5025046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4</a:t>
          </a:r>
        </a:p>
      </dsp:txBody>
      <dsp:txXfrm>
        <a:off x="5108924" y="636901"/>
        <a:ext cx="404996" cy="404996"/>
      </dsp:txXfrm>
    </dsp:sp>
    <dsp:sp modelId="{1B3A66CD-94A1-41A2-AE06-646F64CE090C}">
      <dsp:nvSpPr>
        <dsp:cNvPr id="0" name=""/>
        <dsp:cNvSpPr/>
      </dsp:nvSpPr>
      <dsp:spPr>
        <a:xfrm>
          <a:off x="461921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forwards baggage to transportation units</a:t>
          </a:r>
        </a:p>
      </dsp:txBody>
      <dsp:txXfrm>
        <a:off x="4619217" y="1568258"/>
        <a:ext cx="1384411" cy="1688718"/>
      </dsp:txXfrm>
    </dsp:sp>
    <dsp:sp modelId="{39B5AF1D-999F-4423-A23B-10F71ABE810E}">
      <dsp:nvSpPr>
        <dsp:cNvPr id="0" name=""/>
        <dsp:cNvSpPr/>
      </dsp:nvSpPr>
      <dsp:spPr>
        <a:xfrm>
          <a:off x="6157452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461761-EFBF-4C87-8E45-218F452528A0}">
      <dsp:nvSpPr>
        <dsp:cNvPr id="0" name=""/>
        <dsp:cNvSpPr/>
      </dsp:nvSpPr>
      <dsp:spPr>
        <a:xfrm>
          <a:off x="757878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3AE18F-7570-435D-A2F5-271F51AEC909}">
      <dsp:nvSpPr>
        <dsp:cNvPr id="0" name=""/>
        <dsp:cNvSpPr/>
      </dsp:nvSpPr>
      <dsp:spPr>
        <a:xfrm>
          <a:off x="656328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5</a:t>
          </a:r>
        </a:p>
      </dsp:txBody>
      <dsp:txXfrm>
        <a:off x="6647159" y="636901"/>
        <a:ext cx="404996" cy="404996"/>
      </dsp:txXfrm>
    </dsp:sp>
    <dsp:sp modelId="{1E4E5F19-E7B5-473F-B996-83E98F1CCFFA}">
      <dsp:nvSpPr>
        <dsp:cNvPr id="0" name=""/>
        <dsp:cNvSpPr/>
      </dsp:nvSpPr>
      <dsp:spPr>
        <a:xfrm>
          <a:off x="6157452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and Airside management coordinate flight details to ensure that baggage gets delivered correctly and on time</a:t>
          </a:r>
        </a:p>
      </dsp:txBody>
      <dsp:txXfrm>
        <a:off x="6157452" y="1568258"/>
        <a:ext cx="1384411" cy="1688718"/>
      </dsp:txXfrm>
    </dsp:sp>
    <dsp:sp modelId="{A2193B6D-9151-4322-B917-9F2058D96B6E}">
      <dsp:nvSpPr>
        <dsp:cNvPr id="0" name=""/>
        <dsp:cNvSpPr/>
      </dsp:nvSpPr>
      <dsp:spPr>
        <a:xfrm>
          <a:off x="7695687" y="839363"/>
          <a:ext cx="69220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F2AA2F-C755-4C3D-A31C-F74A37B0FC41}">
      <dsp:nvSpPr>
        <dsp:cNvPr id="0" name=""/>
        <dsp:cNvSpPr/>
      </dsp:nvSpPr>
      <dsp:spPr>
        <a:xfrm>
          <a:off x="8101517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6</a:t>
          </a:r>
        </a:p>
      </dsp:txBody>
      <dsp:txXfrm>
        <a:off x="8185395" y="636901"/>
        <a:ext cx="404996" cy="404996"/>
      </dsp:txXfrm>
    </dsp:sp>
    <dsp:sp modelId="{AD18EF57-F2FF-4023-B978-83EF088CD75F}">
      <dsp:nvSpPr>
        <dsp:cNvPr id="0" name=""/>
        <dsp:cNvSpPr/>
      </dsp:nvSpPr>
      <dsp:spPr>
        <a:xfrm>
          <a:off x="769568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transports baggage and passengers to the airplane</a:t>
          </a:r>
        </a:p>
      </dsp:txBody>
      <dsp:txXfrm>
        <a:off x="7695687" y="1568258"/>
        <a:ext cx="1384411" cy="168871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fuel truck, stair truck, etc. from Landside Management</a:t>
          </a:r>
        </a:p>
      </dsp:txBody>
      <dsp:txXfrm>
        <a:off x="6357" y="1612637"/>
        <a:ext cx="1479560" cy="1669688"/>
      </dsp:txXfrm>
    </dsp:sp>
    <dsp:sp modelId="{EE25B308-8D56-4432-929D-0CF36DD00EE1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439129-F0EE-49C8-A112-BA345F25E173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8FAD4-5BD1-47B8-9A30-DE850EBA4F88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299F0DF-27DE-4CC7-A416-874270D1AC0C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parking location of aircraft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E48A7999-8CB0-478B-AFAE-F95AB6C22DE0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CB1BE1-8AE8-4F5F-B761-5C1577DE0AA8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F3398-D0E4-4D9B-9039-9F5A1B02FC38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 dirty="0"/>
            <a:t>3</a:t>
          </a:r>
        </a:p>
      </dsp:txBody>
      <dsp:txXfrm>
        <a:off x="3813605" y="618956"/>
        <a:ext cx="440886" cy="440886"/>
      </dsp:txXfrm>
    </dsp:sp>
    <dsp:sp modelId="{E014CB6A-B48C-4C25-9458-5AF01833C5E1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parking location and arrival/departure time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4789DD29-C03D-4F90-A02B-2AB86E35F34E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F07D63-05EE-49F4-AFBF-9BB0ECA640D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77D60F-FD0D-4507-BAF6-21BFE7C976F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F58412E8-15BF-4852-AB15-3887AEFBFA3D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calculates needed resources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D3CDEB1A-5B97-4613-83C0-BC5654ADE3B9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BEF23E-B832-433E-A383-46CCB41B48F0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11D533-8388-488D-80B3-2A00850C76E4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92EA1816-0953-4330-853D-6E51B7F172E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plans best route for vehicles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D2207B6-86DD-45A7-9FE5-10D83238B52C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FBF782-70AF-40FC-B178-D813A4A327A9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A0DFCB-97BB-4968-AB4A-DEA21BFBFD2B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FF8F5DC3-3F11-4BDE-95C1-423D89246C53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assigns driver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942067B5-4C6B-47CB-BD6B-12157B563479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3E241A-60DE-4CA3-B8EF-5378ED4E9D56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9C27AA7A-B829-4B34-B8B5-6BF0DF39C49D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executes requested service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fuel truck, stair truck, etc. from Landside Management</a:t>
          </a:r>
        </a:p>
      </dsp:txBody>
      <dsp:txXfrm>
        <a:off x="6357" y="1612637"/>
        <a:ext cx="1479560" cy="1669688"/>
      </dsp:txXfrm>
    </dsp:sp>
    <dsp:sp modelId="{EE25B308-8D56-4432-929D-0CF36DD00EE1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439129-F0EE-49C8-A112-BA345F25E173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8FAD4-5BD1-47B8-9A30-DE850EBA4F88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299F0DF-27DE-4CC7-A416-874270D1AC0C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parking location of aircraft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E48A7999-8CB0-478B-AFAE-F95AB6C22DE0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CB1BE1-8AE8-4F5F-B761-5C1577DE0AA8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F3398-D0E4-4D9B-9039-9F5A1B02FC38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 dirty="0"/>
            <a:t>3</a:t>
          </a:r>
        </a:p>
      </dsp:txBody>
      <dsp:txXfrm>
        <a:off x="3813605" y="618956"/>
        <a:ext cx="440886" cy="440886"/>
      </dsp:txXfrm>
    </dsp:sp>
    <dsp:sp modelId="{E014CB6A-B48C-4C25-9458-5AF01833C5E1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parking location and arrival/departure time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4789DD29-C03D-4F90-A02B-2AB86E35F34E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F07D63-05EE-49F4-AFBF-9BB0ECA640D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77D60F-FD0D-4507-BAF6-21BFE7C976F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F58412E8-15BF-4852-AB15-3887AEFBFA3D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calculates needed resources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D3CDEB1A-5B97-4613-83C0-BC5654ADE3B9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BEF23E-B832-433E-A383-46CCB41B48F0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11D533-8388-488D-80B3-2A00850C76E4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92EA1816-0953-4330-853D-6E51B7F172E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plans best route for vehicles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D2207B6-86DD-45A7-9FE5-10D83238B52C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FBF782-70AF-40FC-B178-D813A4A327A9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A0DFCB-97BB-4968-AB4A-DEA21BFBFD2B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FF8F5DC3-3F11-4BDE-95C1-423D89246C53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assigns driver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942067B5-4C6B-47CB-BD6B-12157B563479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3E241A-60DE-4CA3-B8EF-5378ED4E9D56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9C27AA7A-B829-4B34-B8B5-6BF0DF39C49D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executes requested service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924745" y="839364"/>
          <a:ext cx="7388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707973" y="777333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71847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1</a:t>
          </a:r>
        </a:p>
      </dsp:txBody>
      <dsp:txXfrm>
        <a:off x="577446" y="584462"/>
        <a:ext cx="509875" cy="509875"/>
      </dsp:txXfrm>
    </dsp:sp>
    <dsp:sp modelId="{6E0EE6D5-7F8F-4D09-9118-55207988A813}">
      <dsp:nvSpPr>
        <dsp:cNvPr id="0" name=""/>
        <dsp:cNvSpPr/>
      </dsp:nvSpPr>
      <dsp:spPr>
        <a:xfrm>
          <a:off x="1127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flight information from Terminal management (scheduled departure/arrival)</a:t>
          </a:r>
        </a:p>
      </dsp:txBody>
      <dsp:txXfrm>
        <a:off x="1127" y="1698038"/>
        <a:ext cx="1662512" cy="1633098"/>
      </dsp:txXfrm>
    </dsp:sp>
    <dsp:sp modelId="{F8F492C9-45AB-48BB-8FBF-1BB6E98E1B9A}">
      <dsp:nvSpPr>
        <dsp:cNvPr id="0" name=""/>
        <dsp:cNvSpPr/>
      </dsp:nvSpPr>
      <dsp:spPr>
        <a:xfrm>
          <a:off x="1848363" y="839364"/>
          <a:ext cx="166251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555209" y="777332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2319082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2</a:t>
          </a:r>
        </a:p>
      </dsp:txBody>
      <dsp:txXfrm>
        <a:off x="2424681" y="584462"/>
        <a:ext cx="509875" cy="509875"/>
      </dsp:txXfrm>
    </dsp:sp>
    <dsp:sp modelId="{0B981045-4D70-43E0-B2A8-11FF2319C8F7}">
      <dsp:nvSpPr>
        <dsp:cNvPr id="0" name=""/>
        <dsp:cNvSpPr/>
      </dsp:nvSpPr>
      <dsp:spPr>
        <a:xfrm>
          <a:off x="1848363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adjusts departure/landing time according to check-in status of passengers</a:t>
          </a:r>
        </a:p>
      </dsp:txBody>
      <dsp:txXfrm>
        <a:off x="1848363" y="1698038"/>
        <a:ext cx="1662512" cy="1633098"/>
      </dsp:txXfrm>
    </dsp:sp>
    <dsp:sp modelId="{878B0024-9231-4D11-B64C-94EF3E67F6C9}">
      <dsp:nvSpPr>
        <dsp:cNvPr id="0" name=""/>
        <dsp:cNvSpPr/>
      </dsp:nvSpPr>
      <dsp:spPr>
        <a:xfrm>
          <a:off x="3695599" y="839364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5402444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4166318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3</a:t>
          </a:r>
        </a:p>
      </dsp:txBody>
      <dsp:txXfrm>
        <a:off x="4271917" y="584462"/>
        <a:ext cx="509875" cy="509875"/>
      </dsp:txXfrm>
    </dsp:sp>
    <dsp:sp modelId="{61FA0E69-72FF-42B1-AB55-2062F2AD1D72}">
      <dsp:nvSpPr>
        <dsp:cNvPr id="0" name=""/>
        <dsp:cNvSpPr/>
      </dsp:nvSpPr>
      <dsp:spPr>
        <a:xfrm>
          <a:off x="3695599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actual departure/landing time (possible delays)</a:t>
          </a:r>
        </a:p>
      </dsp:txBody>
      <dsp:txXfrm>
        <a:off x="3695599" y="1698038"/>
        <a:ext cx="1662512" cy="1633098"/>
      </dsp:txXfrm>
    </dsp:sp>
    <dsp:sp modelId="{17F9E7B7-332D-4B95-81D1-373EC698D8A6}">
      <dsp:nvSpPr>
        <dsp:cNvPr id="0" name=""/>
        <dsp:cNvSpPr/>
      </dsp:nvSpPr>
      <dsp:spPr>
        <a:xfrm>
          <a:off x="5542834" y="839363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7249680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6013554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4</a:t>
          </a:r>
        </a:p>
      </dsp:txBody>
      <dsp:txXfrm>
        <a:off x="6119153" y="584462"/>
        <a:ext cx="509875" cy="509875"/>
      </dsp:txXfrm>
    </dsp:sp>
    <dsp:sp modelId="{3BCC34A3-F666-4F2D-AE03-AFC3E27385BC}">
      <dsp:nvSpPr>
        <dsp:cNvPr id="0" name=""/>
        <dsp:cNvSpPr/>
      </dsp:nvSpPr>
      <dsp:spPr>
        <a:xfrm>
          <a:off x="5542834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displays possibly changed flight information to passengers</a:t>
          </a:r>
        </a:p>
      </dsp:txBody>
      <dsp:txXfrm>
        <a:off x="5542834" y="1698038"/>
        <a:ext cx="1662512" cy="1633098"/>
      </dsp:txXfrm>
    </dsp:sp>
    <dsp:sp modelId="{1229589E-7C6C-479D-ACD0-11F8592FC05A}">
      <dsp:nvSpPr>
        <dsp:cNvPr id="0" name=""/>
        <dsp:cNvSpPr/>
      </dsp:nvSpPr>
      <dsp:spPr>
        <a:xfrm>
          <a:off x="7390070" y="839363"/>
          <a:ext cx="831256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7860790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5</a:t>
          </a:r>
        </a:p>
      </dsp:txBody>
      <dsp:txXfrm>
        <a:off x="7966389" y="584462"/>
        <a:ext cx="509875" cy="509875"/>
      </dsp:txXfrm>
    </dsp:sp>
    <dsp:sp modelId="{9C43FEA7-B899-482A-A58F-9F2B948760AA}">
      <dsp:nvSpPr>
        <dsp:cNvPr id="0" name=""/>
        <dsp:cNvSpPr/>
      </dsp:nvSpPr>
      <dsp:spPr>
        <a:xfrm>
          <a:off x="7390070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coordinates baggage and passenger transportation according to aircraft status</a:t>
          </a:r>
        </a:p>
      </dsp:txBody>
      <dsp:txXfrm>
        <a:off x="7390070" y="1698038"/>
        <a:ext cx="1662512" cy="16330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requests landing clearance from the aircraft marshaller</a:t>
          </a:r>
        </a:p>
      </dsp:txBody>
      <dsp:txXfrm>
        <a:off x="1665" y="2490298"/>
        <a:ext cx="1445269" cy="1676546"/>
      </dsp:txXfrm>
    </dsp:sp>
    <dsp:sp modelId="{1CF87F37-0CD9-40D3-B77A-125061A4CF18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06E061-4140-4CA1-B43F-7BA8CE1D25E9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18E36D-17C5-4A98-87F2-DC09A61C0D33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448BDE05-7502-4630-9798-94519386AF1E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notifies cabin crew that the aircraft will land soon</a:t>
          </a:r>
          <a:endParaRPr lang="de-AT" sz="1100" kern="1200" dirty="0"/>
        </a:p>
      </dsp:txBody>
      <dsp:txXfrm>
        <a:off x="1607521" y="2490299"/>
        <a:ext cx="1445269" cy="1676546"/>
      </dsp:txXfrm>
    </dsp:sp>
    <dsp:sp modelId="{4C430D59-B913-4470-84FF-5500E6366C19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06FF6B-5252-4CF4-A28B-0B01DD9BA51A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830521-93F4-434A-9043-037E4E49A328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4A30AF8C-9E6C-427B-BC9C-B52B59DD91B8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informs the passengers that they should put on their seatbelts</a:t>
          </a:r>
          <a:endParaRPr lang="de-AT" sz="1100" kern="1200" dirty="0"/>
        </a:p>
      </dsp:txBody>
      <dsp:txXfrm>
        <a:off x="3213376" y="2490299"/>
        <a:ext cx="1445269" cy="1676546"/>
      </dsp:txXfrm>
    </dsp:sp>
    <dsp:sp modelId="{22191887-1979-4FDB-B6A1-702A6D93D03F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B6197-798E-4F19-B687-19AD04326707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460860-1253-45B3-B16E-ACCE0CBF489C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65748CCA-5ED4-4DF9-B964-92359CD76895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gives clearance and provides the landing strip</a:t>
          </a:r>
          <a:endParaRPr lang="de-AT" sz="1100" kern="1200" dirty="0"/>
        </a:p>
      </dsp:txBody>
      <dsp:txXfrm>
        <a:off x="4819231" y="2490299"/>
        <a:ext cx="1445269" cy="1676546"/>
      </dsp:txXfrm>
    </dsp:sp>
    <dsp:sp modelId="{45FFC688-165B-4E85-8E27-0BBDF46861B6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5141B-BFC3-4F78-9616-948BC3E243D1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B365F-0463-4B53-9326-4BA6144A8477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7E815DDC-22D0-4961-B2E8-95A47A99039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performs landing</a:t>
          </a:r>
          <a:endParaRPr lang="de-AT" sz="1100" kern="1200" dirty="0"/>
        </a:p>
      </dsp:txBody>
      <dsp:txXfrm>
        <a:off x="6425087" y="2490299"/>
        <a:ext cx="1445269" cy="1676546"/>
      </dsp:txXfrm>
    </dsp:sp>
    <dsp:sp modelId="{F4E0DBD9-092D-4D5D-A65A-AD0AC1611500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A5FFA-E9E6-4712-BC1F-8649BE8F0464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A26B77-3942-41B8-AA5C-190F115733BA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  <a:endParaRPr lang="de-AT" sz="2800" kern="1200" dirty="0"/>
        </a:p>
      </dsp:txBody>
      <dsp:txXfrm>
        <a:off x="8539603" y="1519065"/>
        <a:ext cx="427948" cy="427948"/>
      </dsp:txXfrm>
    </dsp:sp>
    <dsp:sp modelId="{24EDF2EA-CDFD-45E8-B048-5163D9040F84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provides a gate number and the parking spot after the passengers left.</a:t>
          </a:r>
          <a:endParaRPr lang="de-AT" sz="1100" kern="1200" dirty="0"/>
        </a:p>
      </dsp:txBody>
      <dsp:txXfrm>
        <a:off x="8030942" y="2490335"/>
        <a:ext cx="1445448" cy="1676510"/>
      </dsp:txXfrm>
    </dsp:sp>
    <dsp:sp modelId="{F63FBE5D-C565-4E7F-B0CB-9044321A7D8A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8BADEB-1027-4943-8D2A-5CD9CA2D996A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885DFC-32A2-4022-A024-F403BAA7895F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ADFF6074-1DE9-4336-82E1-E7DDA10C5F4E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signals instructions to the pilot to ease parking.</a:t>
          </a:r>
          <a:endParaRPr lang="de-AT" sz="1100" kern="1200" dirty="0"/>
        </a:p>
      </dsp:txBody>
      <dsp:txXfrm>
        <a:off x="9636996" y="2490299"/>
        <a:ext cx="1445269" cy="1676546"/>
      </dsp:txXfrm>
    </dsp:sp>
    <dsp:sp modelId="{5AB615E3-79F9-4942-9692-1699E1E010C4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80A66-5550-4803-94E8-AE289C45184D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82C7EC-0828-41F9-80F3-87324AA1611E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1C6BF3-C799-43F1-BB92-8506A12B8EFB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acknowledges the information provided</a:t>
          </a:r>
          <a:endParaRPr lang="de-AT" sz="1100" kern="1200" dirty="0"/>
        </a:p>
      </dsp:txBody>
      <dsp:txXfrm>
        <a:off x="11242851" y="2490299"/>
        <a:ext cx="1445269" cy="1676546"/>
      </dsp:txXfrm>
    </dsp:sp>
    <dsp:sp modelId="{3A3E0B8B-4EDB-4B79-AA4B-4CEF6535473F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D24F0-75E9-4FE8-8424-9C86E9A8FAB2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FE0F74D9-9519-4846-A3A4-EEF9C6E9710B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departs the passengers row-wise</a:t>
          </a:r>
          <a:endParaRPr lang="de-AT" sz="1100" kern="1200" dirty="0"/>
        </a:p>
      </dsp:txBody>
      <dsp:txXfrm>
        <a:off x="12848706" y="2490299"/>
        <a:ext cx="1445269" cy="1676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835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0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4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2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58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26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537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99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7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07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11/3/2021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974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06" r:id="rId6"/>
    <p:sldLayoutId id="2147483802" r:id="rId7"/>
    <p:sldLayoutId id="2147483803" r:id="rId8"/>
    <p:sldLayoutId id="2147483804" r:id="rId9"/>
    <p:sldLayoutId id="2147483805" r:id="rId10"/>
    <p:sldLayoutId id="214748380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7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7" Type="http://schemas.openxmlformats.org/officeDocument/2006/relationships/image" Target="../media/image9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8.xml"/><Relationship Id="rId3" Type="http://schemas.openxmlformats.org/officeDocument/2006/relationships/image" Target="../media/image11.png"/><Relationship Id="rId7" Type="http://schemas.openxmlformats.org/officeDocument/2006/relationships/diagramColors" Target="../diagrams/colors18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8.xml"/><Relationship Id="rId5" Type="http://schemas.openxmlformats.org/officeDocument/2006/relationships/diagramLayout" Target="../diagrams/layout18.xml"/><Relationship Id="rId4" Type="http://schemas.openxmlformats.org/officeDocument/2006/relationships/diagramData" Target="../diagrams/data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7" Type="http://schemas.openxmlformats.org/officeDocument/2006/relationships/image" Target="../media/image11.png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5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ughafen Frankfurt: Kapazität für die Zukunft">
            <a:extLst>
              <a:ext uri="{FF2B5EF4-FFF2-40B4-BE49-F238E27FC236}">
                <a16:creationId xmlns:a16="http://schemas.microsoft.com/office/drawing/2014/main" id="{64DDFA82-162A-4AFF-8E3C-B0E4656A7D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35968E-3ECB-4A72-AC1F-08125961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/>
              <a:t>Milestone 1: Requirements Engineering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2394E28-DEB7-4EBC-A470-2FC777D1B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Kaan Baylan, Stefan </a:t>
            </a:r>
            <a:r>
              <a:rPr lang="en-US" dirty="0" err="1"/>
              <a:t>Haslhofer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Simon Primetzhofer, Jonas </a:t>
            </a:r>
            <a:r>
              <a:rPr lang="en-US" dirty="0" err="1"/>
              <a:t>Reichhardt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6996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6F968-9EE1-472B-9497-CB87408ED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/>
              <a:t>Land </a:t>
            </a:r>
            <a:r>
              <a:rPr lang="de-AT" dirty="0" err="1"/>
              <a:t>aircraft</a:t>
            </a:r>
            <a:endParaRPr lang="de-AT" dirty="0"/>
          </a:p>
        </p:txBody>
      </p:sp>
      <p:graphicFrame>
        <p:nvGraphicFramePr>
          <p:cNvPr id="4" name="Inhaltsplatzhalter 2">
            <a:extLst>
              <a:ext uri="{FF2B5EF4-FFF2-40B4-BE49-F238E27FC236}">
                <a16:creationId xmlns:a16="http://schemas.microsoft.com/office/drawing/2014/main" id="{4AA8BDA1-2EA5-4EB7-8222-F66F437D6B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9386164"/>
              </p:ext>
            </p:extLst>
          </p:nvPr>
        </p:nvGraphicFramePr>
        <p:xfrm>
          <a:off x="-5217983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3278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ULAG: Gepäckbeförderung">
            <a:extLst>
              <a:ext uri="{FF2B5EF4-FFF2-40B4-BE49-F238E27FC236}">
                <a16:creationId xmlns:a16="http://schemas.microsoft.com/office/drawing/2014/main" id="{C955C993-1A73-4118-9BD9-9130104E2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A8DFE-C18D-4ACE-A68C-8854F766B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Landside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254FD3E8-4BFC-4BDC-910C-833612710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5" descr="Diagram&#10;&#10;Description automatically generated">
            <a:extLst>
              <a:ext uri="{FF2B5EF4-FFF2-40B4-BE49-F238E27FC236}">
                <a16:creationId xmlns:a16="http://schemas.microsoft.com/office/drawing/2014/main" id="{ACADE422-CD36-4B29-97F2-21451C134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65" y="7467600"/>
            <a:ext cx="11419870" cy="10610850"/>
          </a:xfrm>
          <a:prstGeom prst="rect">
            <a:avLst/>
          </a:prstGeom>
        </p:spPr>
      </p:pic>
      <p:graphicFrame>
        <p:nvGraphicFramePr>
          <p:cNvPr id="9" name="Inhaltsplatzhalter 2">
            <a:extLst>
              <a:ext uri="{FF2B5EF4-FFF2-40B4-BE49-F238E27FC236}">
                <a16:creationId xmlns:a16="http://schemas.microsoft.com/office/drawing/2014/main" id="{0B4F7AEF-757C-4075-BF0C-6A975D3A7C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9905821"/>
              </p:ext>
            </p:extLst>
          </p:nvPr>
        </p:nvGraphicFramePr>
        <p:xfrm>
          <a:off x="-16495583" y="1013984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39925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5E183CC-BBFB-4440-B192-64C806A4D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3E5BD89-6A5F-4A85-8770-18685C9BB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5" descr="Diagram&#10;&#10;Description automatically generated">
            <a:extLst>
              <a:ext uri="{FF2B5EF4-FFF2-40B4-BE49-F238E27FC236}">
                <a16:creationId xmlns:a16="http://schemas.microsoft.com/office/drawing/2014/main" id="{E9511ADD-97F8-4903-87C0-8DDB58BCA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65" y="0"/>
            <a:ext cx="11419870" cy="1061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54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5E183CC-BBFB-4440-B192-64C806A4D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3E5BD89-6A5F-4A85-8770-18685C9BB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5" descr="Diagram&#10;&#10;Description automatically generated">
            <a:extLst>
              <a:ext uri="{FF2B5EF4-FFF2-40B4-BE49-F238E27FC236}">
                <a16:creationId xmlns:a16="http://schemas.microsoft.com/office/drawing/2014/main" id="{E9511ADD-97F8-4903-87C0-8DDB58BCA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65" y="-4095750"/>
            <a:ext cx="11419870" cy="1061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178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E9DA28-4F37-484D-BE23-8FBFE85E4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83" y="616665"/>
            <a:ext cx="9238434" cy="857559"/>
          </a:xfrm>
        </p:spPr>
        <p:txBody>
          <a:bodyPr/>
          <a:lstStyle/>
          <a:p>
            <a:pPr algn="ctr"/>
            <a:r>
              <a:rPr lang="en-US" dirty="0"/>
              <a:t>Maintain plane</a:t>
            </a:r>
            <a:endParaRPr lang="de-AT" dirty="0"/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4A7B5DF9-14EF-4812-BEE1-4427C6DE75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5109410"/>
              </p:ext>
            </p:extLst>
          </p:nvPr>
        </p:nvGraphicFramePr>
        <p:xfrm>
          <a:off x="253909" y="2002555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5" descr="Diagram&#10;&#10;Description automatically generated">
            <a:extLst>
              <a:ext uri="{FF2B5EF4-FFF2-40B4-BE49-F238E27FC236}">
                <a16:creationId xmlns:a16="http://schemas.microsoft.com/office/drawing/2014/main" id="{C75C17C6-A098-4075-9A04-63D46C8ABC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787" y="-11646925"/>
            <a:ext cx="11419870" cy="1061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7704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4E3455-C436-473A-9769-1C5C3F31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88686"/>
            <a:ext cx="9144000" cy="1442407"/>
          </a:xfrm>
        </p:spPr>
        <p:txBody>
          <a:bodyPr>
            <a:normAutofit/>
          </a:bodyPr>
          <a:lstStyle/>
          <a:p>
            <a:pPr algn="ctr"/>
            <a:r>
              <a:rPr lang="de-AT" sz="1800" b="0" dirty="0"/>
              <a:t>&lt;&lt;Include&gt;&gt;</a:t>
            </a:r>
            <a:br>
              <a:rPr lang="de-AT" dirty="0"/>
            </a:br>
            <a:r>
              <a:rPr lang="de-AT" dirty="0"/>
              <a:t>Refuel PLANE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3063686A-1BF4-43CD-8577-D29FBF77EE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3142764"/>
              </p:ext>
            </p:extLst>
          </p:nvPr>
        </p:nvGraphicFramePr>
        <p:xfrm>
          <a:off x="1429564" y="1819779"/>
          <a:ext cx="12594085" cy="42762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05956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4E3455-C436-473A-9769-1C5C3F31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88686"/>
            <a:ext cx="9144000" cy="1442407"/>
          </a:xfrm>
        </p:spPr>
        <p:txBody>
          <a:bodyPr>
            <a:normAutofit/>
          </a:bodyPr>
          <a:lstStyle/>
          <a:p>
            <a:pPr algn="ctr"/>
            <a:r>
              <a:rPr lang="de-AT" sz="1800" b="0" dirty="0"/>
              <a:t>&lt;&lt;Include&gt;&gt;</a:t>
            </a:r>
            <a:br>
              <a:rPr lang="de-AT" dirty="0"/>
            </a:br>
            <a:r>
              <a:rPr lang="de-AT" dirty="0"/>
              <a:t>Refuel PLANE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3063686A-1BF4-43CD-8577-D29FBF77EE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6998606"/>
              </p:ext>
            </p:extLst>
          </p:nvPr>
        </p:nvGraphicFramePr>
        <p:xfrm>
          <a:off x="-2886062" y="1819779"/>
          <a:ext cx="12594085" cy="42762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56568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Finavia begins Helsinki Airport Terminal 2 renovation ahead of schedule">
            <a:extLst>
              <a:ext uri="{FF2B5EF4-FFF2-40B4-BE49-F238E27FC236}">
                <a16:creationId xmlns:a16="http://schemas.microsoft.com/office/drawing/2014/main" id="{4959F3EF-5B7D-4AE7-ABE1-784059157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5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E2EA92C-5CCF-4CDE-8BC1-8578D5429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Terminal Management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E45389B6-8665-43F5-B071-5154CDB41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F57272D4-807A-44D2-8EFE-B254A001D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741" y="7127868"/>
            <a:ext cx="9728518" cy="670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68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C56F6661-4673-40EB-8E79-739559AC0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741" y="75330"/>
            <a:ext cx="9728518" cy="6707340"/>
          </a:xfrm>
          <a:prstGeom prst="rect">
            <a:avLst/>
          </a:prstGeom>
        </p:spPr>
      </p:pic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872178BE-90D3-4EEA-9DF7-64757101C0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1756821"/>
              </p:ext>
            </p:extLst>
          </p:nvPr>
        </p:nvGraphicFramePr>
        <p:xfrm>
          <a:off x="13944600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3086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A4D5B-58E1-4697-95E0-120A00C15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/>
              <a:t>Check in </a:t>
            </a:r>
            <a:r>
              <a:rPr lang="de-AT" dirty="0" err="1"/>
              <a:t>flight</a:t>
            </a:r>
            <a:endParaRPr lang="de-AT" dirty="0"/>
          </a:p>
        </p:txBody>
      </p:sp>
      <p:graphicFrame>
        <p:nvGraphicFramePr>
          <p:cNvPr id="4" name="Inhaltsplatzhalter 2">
            <a:extLst>
              <a:ext uri="{FF2B5EF4-FFF2-40B4-BE49-F238E27FC236}">
                <a16:creationId xmlns:a16="http://schemas.microsoft.com/office/drawing/2014/main" id="{92CA12EE-B7BE-483E-863F-327D8A095B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0564946"/>
              </p:ext>
            </p:extLst>
          </p:nvPr>
        </p:nvGraphicFramePr>
        <p:xfrm>
          <a:off x="1524000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F1132596-48E0-4966-A533-6740747890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1741" y="-7062897"/>
            <a:ext cx="9728518" cy="670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57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EBE569-C66C-40A7-83FB-29458E68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20587"/>
            <a:ext cx="3325504" cy="3810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Overall Architecture</a:t>
            </a:r>
          </a:p>
        </p:txBody>
      </p:sp>
      <p:pic>
        <p:nvPicPr>
          <p:cNvPr id="33" name="Picture 2" descr="Flughafen Frankfurt: Kapazität für die Zukunft">
            <a:extLst>
              <a:ext uri="{FF2B5EF4-FFF2-40B4-BE49-F238E27FC236}">
                <a16:creationId xmlns:a16="http://schemas.microsoft.com/office/drawing/2014/main" id="{9D9CE8C6-99ED-495B-BA8C-57E99DF0C6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-727507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Inhaltsplatzhalter 34">
            <a:extLst>
              <a:ext uri="{FF2B5EF4-FFF2-40B4-BE49-F238E27FC236}">
                <a16:creationId xmlns:a16="http://schemas.microsoft.com/office/drawing/2014/main" id="{0EBFDDE2-B2E2-45D0-AB10-E7DA5E66D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54663" y="883729"/>
            <a:ext cx="8008177" cy="508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88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A4D5B-58E1-4697-95E0-120A00C15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/>
              <a:t>Check in </a:t>
            </a:r>
            <a:r>
              <a:rPr lang="de-AT" dirty="0" err="1"/>
              <a:t>flight</a:t>
            </a:r>
            <a:endParaRPr lang="de-AT" dirty="0"/>
          </a:p>
        </p:txBody>
      </p:sp>
      <p:graphicFrame>
        <p:nvGraphicFramePr>
          <p:cNvPr id="4" name="Inhaltsplatzhalter 2">
            <a:extLst>
              <a:ext uri="{FF2B5EF4-FFF2-40B4-BE49-F238E27FC236}">
                <a16:creationId xmlns:a16="http://schemas.microsoft.com/office/drawing/2014/main" id="{92CA12EE-B7BE-483E-863F-327D8A095B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7317851"/>
              </p:ext>
            </p:extLst>
          </p:nvPr>
        </p:nvGraphicFramePr>
        <p:xfrm>
          <a:off x="-3390900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1228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gnifying glass showing decling performance">
            <a:extLst>
              <a:ext uri="{FF2B5EF4-FFF2-40B4-BE49-F238E27FC236}">
                <a16:creationId xmlns:a16="http://schemas.microsoft.com/office/drawing/2014/main" id="{81338F2F-8265-4FB0-8D7E-5C5841FF89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32" b="14098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55EFB89-A630-4637-A6BB-D6DD1A93E6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Financial management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C5059059-63DB-409F-BF5C-27C59B5701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18FA159-65CF-41A4-8764-D69D83E23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26" y="-6954044"/>
            <a:ext cx="11622948" cy="5792788"/>
          </a:xfrm>
          <a:prstGeom prst="rect">
            <a:avLst/>
          </a:prstGeom>
        </p:spPr>
      </p:pic>
      <p:graphicFrame>
        <p:nvGraphicFramePr>
          <p:cNvPr id="15" name="Inhaltsplatzhalter 2">
            <a:extLst>
              <a:ext uri="{FF2B5EF4-FFF2-40B4-BE49-F238E27FC236}">
                <a16:creationId xmlns:a16="http://schemas.microsoft.com/office/drawing/2014/main" id="{EB69C285-1115-4391-B496-EF63D0DCCE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7831477"/>
              </p:ext>
            </p:extLst>
          </p:nvPr>
        </p:nvGraphicFramePr>
        <p:xfrm>
          <a:off x="-16251505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93585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5E183CC-BBFB-4440-B192-64C806A4D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3E5BD89-6A5F-4A85-8770-18685C9BB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69053942-FF9E-47C5-AC14-4430C7300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26" y="532606"/>
            <a:ext cx="11622948" cy="5792788"/>
          </a:xfrm>
          <a:prstGeom prst="rect">
            <a:avLst/>
          </a:prstGeom>
        </p:spPr>
      </p:pic>
      <p:graphicFrame>
        <p:nvGraphicFramePr>
          <p:cNvPr id="22" name="Inhaltsplatzhalter 2">
            <a:extLst>
              <a:ext uri="{FF2B5EF4-FFF2-40B4-BE49-F238E27FC236}">
                <a16:creationId xmlns:a16="http://schemas.microsoft.com/office/drawing/2014/main" id="{7913FCC0-7431-47A4-9736-40F29D8747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0047175"/>
              </p:ext>
            </p:extLst>
          </p:nvPr>
        </p:nvGraphicFramePr>
        <p:xfrm>
          <a:off x="602252" y="8314864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72588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E9DA28-4F37-484D-BE23-8FBFE85E4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83" y="616665"/>
            <a:ext cx="9238434" cy="857559"/>
          </a:xfrm>
        </p:spPr>
        <p:txBody>
          <a:bodyPr/>
          <a:lstStyle/>
          <a:p>
            <a:pPr algn="ctr"/>
            <a:r>
              <a:rPr lang="en-US" dirty="0"/>
              <a:t>Book Flight</a:t>
            </a:r>
            <a:endParaRPr lang="de-AT" dirty="0"/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4A7B5DF9-14EF-4812-BEE1-4427C6DE75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4462981"/>
              </p:ext>
            </p:extLst>
          </p:nvPr>
        </p:nvGraphicFramePr>
        <p:xfrm>
          <a:off x="253909" y="2002555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Grafik 3">
            <a:extLst>
              <a:ext uri="{FF2B5EF4-FFF2-40B4-BE49-F238E27FC236}">
                <a16:creationId xmlns:a16="http://schemas.microsoft.com/office/drawing/2014/main" id="{02B735A4-1E8A-4B61-B34F-2F554DE683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4526" y="-6133668"/>
            <a:ext cx="11622948" cy="579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598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9544AB-4770-4210-ABAD-B88756DB1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448D61-FD92-4997-B065-204334124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555A4C0-F746-4932-ABD3-024F4B231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CEDE93-8B62-47F1-AA91-BC2A1174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746913"/>
            <a:ext cx="7619999" cy="18833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/>
              <a:t>Thanks for your attention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651A8F8-7445-4C49-926D-816D68765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0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Inhaltsplatzhalter 2">
            <a:extLst>
              <a:ext uri="{FF2B5EF4-FFF2-40B4-BE49-F238E27FC236}">
                <a16:creationId xmlns:a16="http://schemas.microsoft.com/office/drawing/2014/main" id="{CB7DEDC6-0F77-431B-BAD9-CC81114105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2030044"/>
              </p:ext>
            </p:extLst>
          </p:nvPr>
        </p:nvGraphicFramePr>
        <p:xfrm>
          <a:off x="253909" y="7076005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5923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F0CF3858-9AD0-43F4-A171-C6F8CAB2449C}"/>
              </a:ext>
            </a:extLst>
          </p:cNvPr>
          <p:cNvSpPr txBox="1">
            <a:spLocks/>
          </p:cNvSpPr>
          <p:nvPr/>
        </p:nvSpPr>
        <p:spPr>
          <a:xfrm rot="10800000" flipV="1">
            <a:off x="6412848" y="5870249"/>
            <a:ext cx="4991752" cy="5736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 err="1"/>
              <a:t>provide</a:t>
            </a:r>
            <a:r>
              <a:rPr lang="de-AT" dirty="0"/>
              <a:t> </a:t>
            </a:r>
            <a:r>
              <a:rPr lang="de-AT" dirty="0" err="1"/>
              <a:t>gateinfo</a:t>
            </a:r>
            <a:r>
              <a:rPr lang="de-AT" dirty="0"/>
              <a:t>, </a:t>
            </a:r>
            <a:r>
              <a:rPr lang="de-AT" dirty="0" err="1"/>
              <a:t>transportinfo</a:t>
            </a:r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69175CF-7C40-4919-B3A7-AFD157176878}"/>
              </a:ext>
            </a:extLst>
          </p:cNvPr>
          <p:cNvSpPr txBox="1"/>
          <p:nvPr/>
        </p:nvSpPr>
        <p:spPr>
          <a:xfrm>
            <a:off x="7340600" y="5880100"/>
            <a:ext cx="21583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sz="1200" dirty="0" err="1">
                <a:solidFill>
                  <a:schemeClr val="bg1"/>
                </a:solidFill>
              </a:rPr>
              <a:t>provide</a:t>
            </a:r>
            <a:r>
              <a:rPr lang="de-AT" sz="1200" dirty="0">
                <a:solidFill>
                  <a:schemeClr val="bg1"/>
                </a:solidFill>
              </a:rPr>
              <a:t> </a:t>
            </a:r>
            <a:r>
              <a:rPr lang="de-AT" sz="1200" dirty="0" err="1">
                <a:solidFill>
                  <a:schemeClr val="bg1"/>
                </a:solidFill>
              </a:rPr>
              <a:t>gateinfo</a:t>
            </a:r>
            <a:r>
              <a:rPr lang="de-AT" sz="1200" dirty="0">
                <a:solidFill>
                  <a:schemeClr val="bg1"/>
                </a:solidFill>
              </a:rPr>
              <a:t>, </a:t>
            </a:r>
            <a:r>
              <a:rPr lang="de-AT" sz="1200" dirty="0" err="1">
                <a:solidFill>
                  <a:schemeClr val="bg1"/>
                </a:solidFill>
              </a:rPr>
              <a:t>transportinfo</a:t>
            </a:r>
            <a:endParaRPr lang="de-AT" sz="1200" dirty="0">
              <a:solidFill>
                <a:schemeClr val="bg1"/>
              </a:solidFill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E9D7B4-B303-418D-82A2-7990FD75E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476976D-4B38-481A-BBD0-7F91F1EA62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74"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pic>
        <p:nvPicPr>
          <p:cNvPr id="6" name="Inhaltsplatzhalter 34">
            <a:extLst>
              <a:ext uri="{FF2B5EF4-FFF2-40B4-BE49-F238E27FC236}">
                <a16:creationId xmlns:a16="http://schemas.microsoft.com/office/drawing/2014/main" id="{404DA0A2-3AE9-4B22-9013-C8B2E699B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813063" y="883729"/>
            <a:ext cx="8008177" cy="5083715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727AC278-18FE-4265-869F-15AD1F0A1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152900" y="1520587"/>
            <a:ext cx="3325504" cy="3810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Overall Architecture</a:t>
            </a:r>
          </a:p>
        </p:txBody>
      </p:sp>
      <p:graphicFrame>
        <p:nvGraphicFramePr>
          <p:cNvPr id="10" name="Inhaltsplatzhalter 2">
            <a:extLst>
              <a:ext uri="{FF2B5EF4-FFF2-40B4-BE49-F238E27FC236}">
                <a16:creationId xmlns:a16="http://schemas.microsoft.com/office/drawing/2014/main" id="{CED4F74D-DB45-4BCE-9169-EF80E95FED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60395"/>
              </p:ext>
            </p:extLst>
          </p:nvPr>
        </p:nvGraphicFramePr>
        <p:xfrm>
          <a:off x="-10419534" y="2045148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20470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41584C-209F-4DEF-92AF-A79F0C6EB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83" y="762000"/>
            <a:ext cx="9238434" cy="857559"/>
          </a:xfrm>
        </p:spPr>
        <p:txBody>
          <a:bodyPr/>
          <a:lstStyle/>
          <a:p>
            <a:pPr algn="ctr"/>
            <a:r>
              <a:rPr lang="de-AT" dirty="0" err="1"/>
              <a:t>provide</a:t>
            </a:r>
            <a:r>
              <a:rPr lang="de-AT" dirty="0"/>
              <a:t> </a:t>
            </a:r>
            <a:r>
              <a:rPr lang="de-AT" dirty="0" err="1"/>
              <a:t>gateinfo</a:t>
            </a:r>
            <a:r>
              <a:rPr lang="de-AT" dirty="0"/>
              <a:t>, </a:t>
            </a:r>
            <a:r>
              <a:rPr lang="de-AT" dirty="0" err="1"/>
              <a:t>transportinfo</a:t>
            </a:r>
            <a:endParaRPr lang="de-AT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89526269-0B9F-4C37-BF53-7D6A3890E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436491"/>
              </p:ext>
            </p:extLst>
          </p:nvPr>
        </p:nvGraphicFramePr>
        <p:xfrm>
          <a:off x="1429566" y="2286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0" name="Inhaltsplatzhalter 2">
            <a:extLst>
              <a:ext uri="{FF2B5EF4-FFF2-40B4-BE49-F238E27FC236}">
                <a16:creationId xmlns:a16="http://schemas.microsoft.com/office/drawing/2014/main" id="{14E47172-2D85-44C1-8F6B-1DAD46FB08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2707317"/>
              </p:ext>
            </p:extLst>
          </p:nvPr>
        </p:nvGraphicFramePr>
        <p:xfrm>
          <a:off x="-9567814" y="2286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11886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4E3455-C436-473A-9769-1C5C3F31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88686"/>
            <a:ext cx="9144000" cy="1442407"/>
          </a:xfrm>
        </p:spPr>
        <p:txBody>
          <a:bodyPr>
            <a:normAutofit/>
          </a:bodyPr>
          <a:lstStyle/>
          <a:p>
            <a:pPr algn="ctr"/>
            <a:r>
              <a:rPr lang="de-AT" sz="1800" b="0" dirty="0"/>
              <a:t>&lt;&lt;Include&gt;&gt;</a:t>
            </a:r>
            <a:br>
              <a:rPr lang="de-AT" dirty="0"/>
            </a:br>
            <a:r>
              <a:rPr lang="de-AT" dirty="0" err="1"/>
              <a:t>Provide</a:t>
            </a:r>
            <a:r>
              <a:rPr lang="de-AT" dirty="0"/>
              <a:t> </a:t>
            </a:r>
            <a:r>
              <a:rPr lang="de-AT" dirty="0" err="1"/>
              <a:t>flightinfo</a:t>
            </a:r>
            <a:endParaRPr lang="de-AT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3063686A-1BF4-43CD-8577-D29FBF77EE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8470895"/>
              </p:ext>
            </p:extLst>
          </p:nvPr>
        </p:nvGraphicFramePr>
        <p:xfrm>
          <a:off x="1429566" y="2286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Inhaltsplatzhalter 2">
            <a:extLst>
              <a:ext uri="{FF2B5EF4-FFF2-40B4-BE49-F238E27FC236}">
                <a16:creationId xmlns:a16="http://schemas.microsoft.com/office/drawing/2014/main" id="{7918D84D-876C-49F8-9A19-907BE8EE95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2256484"/>
              </p:ext>
            </p:extLst>
          </p:nvPr>
        </p:nvGraphicFramePr>
        <p:xfrm>
          <a:off x="1524000" y="6858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4" name="Inhaltsplatzhalter 2">
            <a:extLst>
              <a:ext uri="{FF2B5EF4-FFF2-40B4-BE49-F238E27FC236}">
                <a16:creationId xmlns:a16="http://schemas.microsoft.com/office/drawing/2014/main" id="{BEF2D5FA-A939-4D5F-85F6-F9C2D30AC7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6538394"/>
              </p:ext>
            </p:extLst>
          </p:nvPr>
        </p:nvGraphicFramePr>
        <p:xfrm>
          <a:off x="12903109" y="2038350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1114349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E9DA28-4F37-484D-BE23-8FBFE85E4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83" y="616665"/>
            <a:ext cx="9238434" cy="857559"/>
          </a:xfrm>
        </p:spPr>
        <p:txBody>
          <a:bodyPr/>
          <a:lstStyle/>
          <a:p>
            <a:pPr algn="ctr"/>
            <a:r>
              <a:rPr lang="en-US" dirty="0"/>
              <a:t>Coordinate</a:t>
            </a:r>
            <a:r>
              <a:rPr lang="en-US" sz="1800" b="1" kern="150" dirty="0">
                <a:effectLst/>
                <a:latin typeface="Arial" panose="020B0604020202020204" pitchFamily="34" charset="0"/>
                <a:ea typeface="Noto Serif CJK SC"/>
                <a:cs typeface="Lohit Devanagari"/>
              </a:rPr>
              <a:t> </a:t>
            </a:r>
            <a:r>
              <a:rPr lang="en-US" dirty="0"/>
              <a:t>routes</a:t>
            </a:r>
            <a:endParaRPr lang="de-AT" dirty="0"/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4A7B5DF9-14EF-4812-BEE1-4427C6DE75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2514088"/>
              </p:ext>
            </p:extLst>
          </p:nvPr>
        </p:nvGraphicFramePr>
        <p:xfrm>
          <a:off x="253909" y="2002555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" name="Inhaltsplatzhalter 2">
            <a:extLst>
              <a:ext uri="{FF2B5EF4-FFF2-40B4-BE49-F238E27FC236}">
                <a16:creationId xmlns:a16="http://schemas.microsoft.com/office/drawing/2014/main" id="{1410D70E-7C5C-43D4-967A-D7A692460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8000841"/>
              </p:ext>
            </p:extLst>
          </p:nvPr>
        </p:nvGraphicFramePr>
        <p:xfrm>
          <a:off x="1429566" y="7329951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65818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Ein Bild, das Himmel, draußen, Ebene, Flugzeug enthält.&#10;&#10;Automatisch generierte Beschreibung">
            <a:extLst>
              <a:ext uri="{FF2B5EF4-FFF2-40B4-BE49-F238E27FC236}">
                <a16:creationId xmlns:a16="http://schemas.microsoft.com/office/drawing/2014/main" id="{685BEB99-AAFF-4E1E-BF80-907D3197FA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64DCA07-5992-4B87-B944-642B4A38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85763" y="-385762"/>
            <a:ext cx="6857999" cy="762952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5C62216-EC12-4D00-9A76-511527C7FA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4000"/>
            <a:ext cx="4572000" cy="2750619"/>
          </a:xfrm>
        </p:spPr>
        <p:txBody>
          <a:bodyPr anchor="t">
            <a:normAutofit/>
          </a:bodyPr>
          <a:lstStyle/>
          <a:p>
            <a:r>
              <a:rPr lang="de-AT" dirty="0" err="1">
                <a:solidFill>
                  <a:srgbClr val="FFFFFF"/>
                </a:solidFill>
              </a:rPr>
              <a:t>Airside</a:t>
            </a:r>
            <a:r>
              <a:rPr lang="de-AT" dirty="0">
                <a:solidFill>
                  <a:srgbClr val="FFFFFF"/>
                </a:solidFill>
              </a:rPr>
              <a:t>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F40E73C2-A3CD-4E5C-89B8-87AFB100C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474" y="4848464"/>
            <a:ext cx="7629525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09725" y="4572000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573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7AACABA3-3603-4F47-810D-A0E3D69E44A1}"/>
              </a:ext>
            </a:extLst>
          </p:cNvPr>
          <p:cNvSpPr txBox="1">
            <a:spLocks/>
          </p:cNvSpPr>
          <p:nvPr/>
        </p:nvSpPr>
        <p:spPr>
          <a:xfrm>
            <a:off x="1524000" y="984638"/>
            <a:ext cx="9238434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AT" dirty="0"/>
              <a:t>Land </a:t>
            </a:r>
            <a:r>
              <a:rPr lang="de-AT" dirty="0" err="1"/>
              <a:t>aircraft</a:t>
            </a:r>
            <a:endParaRPr lang="de-AT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7DD8518-4289-43CE-9E36-8E7E0D7DD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4A027B-91C5-41B7-B95C-A6A6637A8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96611"/>
            <a:ext cx="5008696" cy="1141004"/>
          </a:xfrm>
        </p:spPr>
        <p:txBody>
          <a:bodyPr>
            <a:normAutofit/>
          </a:bodyPr>
          <a:lstStyle/>
          <a:p>
            <a:r>
              <a:rPr lang="de-AT" dirty="0" err="1"/>
              <a:t>Airside</a:t>
            </a:r>
            <a:r>
              <a:rPr lang="de-AT" dirty="0"/>
              <a:t> Management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6322F20-6AAC-4F41-8838-EFD89B182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566" y="272414"/>
            <a:ext cx="8641534" cy="618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03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6F968-9EE1-472B-9497-CB87408ED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/>
              <a:t>Land </a:t>
            </a:r>
            <a:r>
              <a:rPr lang="de-AT" dirty="0" err="1"/>
              <a:t>aircraft</a:t>
            </a:r>
            <a:endParaRPr lang="de-AT" dirty="0"/>
          </a:p>
        </p:txBody>
      </p:sp>
      <p:graphicFrame>
        <p:nvGraphicFramePr>
          <p:cNvPr id="4" name="Inhaltsplatzhalter 2">
            <a:extLst>
              <a:ext uri="{FF2B5EF4-FFF2-40B4-BE49-F238E27FC236}">
                <a16:creationId xmlns:a16="http://schemas.microsoft.com/office/drawing/2014/main" id="{4AA8BDA1-2EA5-4EB7-8222-F66F437D6B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9304983"/>
              </p:ext>
            </p:extLst>
          </p:nvPr>
        </p:nvGraphicFramePr>
        <p:xfrm>
          <a:off x="1429566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F787B9DD-2C34-41A2-BD8C-CBB77440D2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5233" y="-6623686"/>
            <a:ext cx="8641534" cy="618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368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36</TotalTime>
  <Words>1349</Words>
  <Application>Microsoft Office PowerPoint</Application>
  <PresentationFormat>Widescreen</PresentationFormat>
  <Paragraphs>178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Liberation Serif</vt:lpstr>
      <vt:lpstr>Trade Gothic Next Cond</vt:lpstr>
      <vt:lpstr>Trade Gothic Next Light</vt:lpstr>
      <vt:lpstr>PortalVTI</vt:lpstr>
      <vt:lpstr>Milestone 1: Requirements Engineering</vt:lpstr>
      <vt:lpstr>Overall Architecture</vt:lpstr>
      <vt:lpstr>Overall Architecture</vt:lpstr>
      <vt:lpstr>provide gateinfo, transportinfo</vt:lpstr>
      <vt:lpstr>&lt;&lt;Include&gt;&gt; Provide flightinfo</vt:lpstr>
      <vt:lpstr>Coordinate routes</vt:lpstr>
      <vt:lpstr>Airside Management</vt:lpstr>
      <vt:lpstr>Airside Management</vt:lpstr>
      <vt:lpstr>Land aircraft</vt:lpstr>
      <vt:lpstr>Land aircraft</vt:lpstr>
      <vt:lpstr>Landside management</vt:lpstr>
      <vt:lpstr>PowerPoint Presentation</vt:lpstr>
      <vt:lpstr>PowerPoint Presentation</vt:lpstr>
      <vt:lpstr>Maintain plane</vt:lpstr>
      <vt:lpstr>&lt;&lt;Include&gt;&gt; Refuel PLANE</vt:lpstr>
      <vt:lpstr>&lt;&lt;Include&gt;&gt; Refuel PLANE</vt:lpstr>
      <vt:lpstr>Terminal Management</vt:lpstr>
      <vt:lpstr>PowerPoint Presentation</vt:lpstr>
      <vt:lpstr>Check in flight</vt:lpstr>
      <vt:lpstr>Check in flight</vt:lpstr>
      <vt:lpstr>Financial management</vt:lpstr>
      <vt:lpstr>PowerPoint Presentation</vt:lpstr>
      <vt:lpstr>Book Flight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1: Requirements Engineering</dc:title>
  <dc:creator>512vbdbow4@students.jku.at</dc:creator>
  <cp:lastModifiedBy>Stefan Haslhofer</cp:lastModifiedBy>
  <cp:revision>18</cp:revision>
  <dcterms:created xsi:type="dcterms:W3CDTF">2021-11-02T13:25:15Z</dcterms:created>
  <dcterms:modified xsi:type="dcterms:W3CDTF">2021-11-03T10:14:29Z</dcterms:modified>
</cp:coreProperties>
</file>

<file path=docProps/thumbnail.jpeg>
</file>